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IBM Plex Sans"/>
      <p:regular r:id="rId26"/>
      <p:bold r:id="rId27"/>
      <p:italic r:id="rId28"/>
      <p:boldItalic r:id="rId29"/>
    </p:embeddedFont>
    <p:embeddedFont>
      <p:font typeface="Sora SemiBold"/>
      <p:regular r:id="rId30"/>
      <p:bold r:id="rId31"/>
    </p:embeddedFont>
    <p:embeddedFont>
      <p:font typeface="IBM Plex Sans Medium"/>
      <p:regular r:id="rId32"/>
      <p:bold r:id="rId33"/>
      <p:italic r:id="rId34"/>
      <p:boldItalic r:id="rId35"/>
    </p:embeddedFont>
    <p:embeddedFont>
      <p:font typeface="Sora Light"/>
      <p:regular r:id="rId36"/>
      <p:bold r:id="rId37"/>
    </p:embeddedFont>
    <p:embeddedFont>
      <p:font typeface="Sora ExtraLight"/>
      <p:regular r:id="rId38"/>
      <p:bold r:id="rId39"/>
    </p:embeddedFont>
    <p:embeddedFont>
      <p:font typeface="Sora"/>
      <p:regular r:id="rId40"/>
      <p:bold r:id="rId41"/>
    </p:embeddedFont>
    <p:embeddedFont>
      <p:font typeface="Merriweather"/>
      <p:regular r:id="rId42"/>
      <p:bold r:id="rId43"/>
      <p:italic r:id="rId44"/>
      <p:boldItalic r:id="rId45"/>
    </p:embeddedFont>
    <p:embeddedFont>
      <p:font typeface="DM Sans"/>
      <p:regular r:id="rId46"/>
      <p:bold r:id="rId47"/>
      <p:italic r:id="rId48"/>
      <p:boldItalic r:id="rId49"/>
    </p:embeddedFont>
    <p:embeddedFont>
      <p:font typeface="Sora Medium"/>
      <p:regular r:id="rId50"/>
      <p:bold r:id="rId51"/>
    </p:embeddedFont>
    <p:embeddedFont>
      <p:font typeface="IBM Plex Sans SemiBold"/>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A12331-1FAA-455F-8024-5DF1FCA9331C}">
  <a:tblStyle styleId="{C0A12331-1FAA-455F-8024-5DF1FCA9331C}"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CD6FF385-49C9-445D-B47C-270687356212}"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511345C-F20E-476F-AC47-D3AC83F1C132}"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ra-regular.fntdata"/><Relationship Id="rId42" Type="http://schemas.openxmlformats.org/officeDocument/2006/relationships/font" Target="fonts/Merriweather-regular.fntdata"/><Relationship Id="rId41" Type="http://schemas.openxmlformats.org/officeDocument/2006/relationships/font" Target="fonts/Sora-bold.fntdata"/><Relationship Id="rId44" Type="http://schemas.openxmlformats.org/officeDocument/2006/relationships/font" Target="fonts/Merriweather-italic.fntdata"/><Relationship Id="rId43" Type="http://schemas.openxmlformats.org/officeDocument/2006/relationships/font" Target="fonts/Merriweather-bold.fntdata"/><Relationship Id="rId46" Type="http://schemas.openxmlformats.org/officeDocument/2006/relationships/font" Target="fonts/DMSans-regular.fntdata"/><Relationship Id="rId45" Type="http://schemas.openxmlformats.org/officeDocument/2006/relationships/font" Target="fonts/Merriweather-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DMSans-italic.fntdata"/><Relationship Id="rId47" Type="http://schemas.openxmlformats.org/officeDocument/2006/relationships/font" Target="fonts/DMSans-bold.fntdata"/><Relationship Id="rId49" Type="http://schemas.openxmlformats.org/officeDocument/2006/relationships/font" Target="fonts/DMSans-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SoraSemiBold-bold.fntdata"/><Relationship Id="rId30" Type="http://schemas.openxmlformats.org/officeDocument/2006/relationships/font" Target="fonts/SoraSemiBold-regular.fntdata"/><Relationship Id="rId33" Type="http://schemas.openxmlformats.org/officeDocument/2006/relationships/font" Target="fonts/IBMPlexSansMedium-bold.fntdata"/><Relationship Id="rId32" Type="http://schemas.openxmlformats.org/officeDocument/2006/relationships/font" Target="fonts/IBMPlexSansMedium-regular.fntdata"/><Relationship Id="rId35" Type="http://schemas.openxmlformats.org/officeDocument/2006/relationships/font" Target="fonts/IBMPlexSansMedium-boldItalic.fntdata"/><Relationship Id="rId34" Type="http://schemas.openxmlformats.org/officeDocument/2006/relationships/font" Target="fonts/IBMPlexSansMedium-italic.fntdata"/><Relationship Id="rId37" Type="http://schemas.openxmlformats.org/officeDocument/2006/relationships/font" Target="fonts/SoraLight-bold.fntdata"/><Relationship Id="rId36" Type="http://schemas.openxmlformats.org/officeDocument/2006/relationships/font" Target="fonts/SoraLight-regular.fntdata"/><Relationship Id="rId39" Type="http://schemas.openxmlformats.org/officeDocument/2006/relationships/font" Target="fonts/SoraExtraLight-bold.fntdata"/><Relationship Id="rId38" Type="http://schemas.openxmlformats.org/officeDocument/2006/relationships/font" Target="fonts/SoraExtraLight-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font" Target="fonts/IBMPlexSans-regular.fntdata"/><Relationship Id="rId25" Type="http://schemas.openxmlformats.org/officeDocument/2006/relationships/slide" Target="slides/slide19.xml"/><Relationship Id="rId28" Type="http://schemas.openxmlformats.org/officeDocument/2006/relationships/font" Target="fonts/IBMPlexSans-italic.fntdata"/><Relationship Id="rId27" Type="http://schemas.openxmlformats.org/officeDocument/2006/relationships/font" Target="fonts/IBMPlexSans-bold.fntdata"/><Relationship Id="rId29" Type="http://schemas.openxmlformats.org/officeDocument/2006/relationships/font" Target="fonts/IBMPlexSans-boldItalic.fntdata"/><Relationship Id="rId51" Type="http://schemas.openxmlformats.org/officeDocument/2006/relationships/font" Target="fonts/SoraMedium-bold.fntdata"/><Relationship Id="rId50" Type="http://schemas.openxmlformats.org/officeDocument/2006/relationships/font" Target="fonts/SoraMedium-regular.fntdata"/><Relationship Id="rId53" Type="http://schemas.openxmlformats.org/officeDocument/2006/relationships/font" Target="fonts/IBMPlexSansSemiBold-bold.fntdata"/><Relationship Id="rId52" Type="http://schemas.openxmlformats.org/officeDocument/2006/relationships/font" Target="fonts/IBMPlexSansSemiBold-regular.fntdata"/><Relationship Id="rId11" Type="http://schemas.openxmlformats.org/officeDocument/2006/relationships/slide" Target="slides/slide5.xml"/><Relationship Id="rId55" Type="http://schemas.openxmlformats.org/officeDocument/2006/relationships/font" Target="fonts/IBMPlexSansSemiBold-boldItalic.fntdata"/><Relationship Id="rId10" Type="http://schemas.openxmlformats.org/officeDocument/2006/relationships/slide" Target="slides/slide4.xml"/><Relationship Id="rId54" Type="http://schemas.openxmlformats.org/officeDocument/2006/relationships/font" Target="fonts/IBMPlexSansSemi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3a2fb6d8c16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3a2fb6d8c16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a2fb6d8c16_0_1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a2fb6d8c16_0_1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a8157521f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a8157521f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a8157521f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a8157521f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3a8157521f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3a8157521f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3a2fb6d8c16_0_1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3a2fb6d8c16_0_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a2fb6d8c16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a2fb6d8c16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3a822c90c3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3a822c90c3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a829e531e6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3a829e531e6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3a2fb6d8c16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3a2fb6d8c16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3a2fb6d8c16_0_1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3a2fb6d8c16_0_1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3a2fb6d8c16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3a2fb6d8c16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3a2fb6d8c16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3a2fb6d8c16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3a8325fe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g3a8325fe55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3a8325fe55d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g3a8325fe55d_0_9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a8325fe55d_0_2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g3a8325fe55d_0_20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a2fb6d8c16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a2fb6d8c16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a8157521f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3a8157521f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3a2fb6d8c16_0_1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3a2fb6d8c16_0_1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2">
  <p:cSld name="BLANK_2">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idx="1" type="subTitle"/>
          </p:nvPr>
        </p:nvSpPr>
        <p:spPr>
          <a:xfrm>
            <a:off x="130200" y="4291350"/>
            <a:ext cx="4922100" cy="739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11" name="Google Shape;11;p2"/>
          <p:cNvSpPr/>
          <p:nvPr/>
        </p:nvSpPr>
        <p:spPr>
          <a:xfrm rot="-900003">
            <a:off x="2618331" y="-723216"/>
            <a:ext cx="4001240" cy="1687704"/>
          </a:xfrm>
          <a:prstGeom prst="chord">
            <a:avLst>
              <a:gd fmla="val 694140" name="adj1"/>
              <a:gd fmla="val 11948531"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 name="Google Shape;12;p2"/>
          <p:cNvSpPr txBox="1"/>
          <p:nvPr>
            <p:ph idx="2" type="subTitle"/>
          </p:nvPr>
        </p:nvSpPr>
        <p:spPr>
          <a:xfrm>
            <a:off x="138475" y="228600"/>
            <a:ext cx="21645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13" name="Google Shape;13;p2"/>
          <p:cNvSpPr/>
          <p:nvPr/>
        </p:nvSpPr>
        <p:spPr>
          <a:xfrm>
            <a:off x="228600" y="4445350"/>
            <a:ext cx="4823700" cy="2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14" name="Google Shape;14;p2"/>
          <p:cNvGrpSpPr/>
          <p:nvPr/>
        </p:nvGrpSpPr>
        <p:grpSpPr>
          <a:xfrm flipH="1" rot="10800000">
            <a:off x="4395238" y="-11"/>
            <a:ext cx="4748757" cy="2797859"/>
            <a:chOff x="3200875" y="1642950"/>
            <a:chExt cx="5970275" cy="3517550"/>
          </a:xfrm>
        </p:grpSpPr>
        <p:sp>
          <p:nvSpPr>
            <p:cNvPr id="15" name="Google Shape;15;p2"/>
            <p:cNvSpPr/>
            <p:nvPr/>
          </p:nvSpPr>
          <p:spPr>
            <a:xfrm>
              <a:off x="4208325" y="1644500"/>
              <a:ext cx="4962825" cy="3516000"/>
            </a:xfrm>
            <a:custGeom>
              <a:rect b="b" l="l" r="r" t="t"/>
              <a:pathLst>
                <a:path extrusionOk="0" h="140640" w="198513">
                  <a:moveTo>
                    <a:pt x="31387" y="0"/>
                  </a:moveTo>
                  <a:lnTo>
                    <a:pt x="0" y="140640"/>
                  </a:lnTo>
                  <a:lnTo>
                    <a:pt x="198513" y="140640"/>
                  </a:lnTo>
                  <a:lnTo>
                    <a:pt x="198513" y="6370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p:spPr>
        </p:sp>
        <p:sp>
          <p:nvSpPr>
            <p:cNvPr id="16" name="Google Shape;16;p2"/>
            <p:cNvSpPr/>
            <p:nvPr/>
          </p:nvSpPr>
          <p:spPr>
            <a:xfrm>
              <a:off x="3200875" y="1642950"/>
              <a:ext cx="1795975" cy="3517550"/>
            </a:xfrm>
            <a:custGeom>
              <a:rect b="b" l="l" r="r" t="t"/>
              <a:pathLst>
                <a:path extrusionOk="0" h="140702" w="71839">
                  <a:moveTo>
                    <a:pt x="71839" y="0"/>
                  </a:moveTo>
                  <a:lnTo>
                    <a:pt x="40808" y="140702"/>
                  </a:lnTo>
                  <a:lnTo>
                    <a:pt x="0" y="140702"/>
                  </a:lnTo>
                  <a:close/>
                </a:path>
              </a:pathLst>
            </a:custGeom>
            <a:solidFill>
              <a:schemeClr val="accent5"/>
            </a:solidFill>
            <a:ln>
              <a:noFill/>
            </a:ln>
          </p:spPr>
        </p:sp>
      </p:grpSp>
      <p:grpSp>
        <p:nvGrpSpPr>
          <p:cNvPr id="17" name="Google Shape;17;p2"/>
          <p:cNvGrpSpPr/>
          <p:nvPr/>
        </p:nvGrpSpPr>
        <p:grpSpPr>
          <a:xfrm flipH="1">
            <a:off x="6309311" y="2793726"/>
            <a:ext cx="2834695" cy="1890116"/>
            <a:chOff x="312900" y="2793625"/>
            <a:chExt cx="2221200" cy="1481050"/>
          </a:xfrm>
        </p:grpSpPr>
        <p:grpSp>
          <p:nvGrpSpPr>
            <p:cNvPr id="18" name="Google Shape;18;p2"/>
            <p:cNvGrpSpPr/>
            <p:nvPr/>
          </p:nvGrpSpPr>
          <p:grpSpPr>
            <a:xfrm>
              <a:off x="312900" y="2793625"/>
              <a:ext cx="1851000" cy="1481050"/>
              <a:chOff x="461225" y="3249175"/>
              <a:chExt cx="1851000" cy="1481050"/>
            </a:xfrm>
          </p:grpSpPr>
          <p:grpSp>
            <p:nvGrpSpPr>
              <p:cNvPr id="19" name="Google Shape;19;p2"/>
              <p:cNvGrpSpPr/>
              <p:nvPr/>
            </p:nvGrpSpPr>
            <p:grpSpPr>
              <a:xfrm>
                <a:off x="461225" y="3249175"/>
                <a:ext cx="1851000" cy="370200"/>
                <a:chOff x="461225" y="3249175"/>
                <a:chExt cx="1851000" cy="370200"/>
              </a:xfrm>
            </p:grpSpPr>
            <p:sp>
              <p:nvSpPr>
                <p:cNvPr id="20" name="Google Shape;20;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 name="Google Shape;21;p2"/>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 name="Google Shape;22;p2"/>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3" name="Google Shape;23;p2"/>
              <p:cNvGrpSpPr/>
              <p:nvPr/>
            </p:nvGrpSpPr>
            <p:grpSpPr>
              <a:xfrm>
                <a:off x="461225" y="3619500"/>
                <a:ext cx="1480800" cy="370200"/>
                <a:chOff x="461225" y="3249175"/>
                <a:chExt cx="1480800" cy="370200"/>
              </a:xfrm>
            </p:grpSpPr>
            <p:sp>
              <p:nvSpPr>
                <p:cNvPr id="24" name="Google Shape;24;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5" name="Google Shape;25;p2"/>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6" name="Google Shape;26;p2"/>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7" name="Google Shape;27;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8" name="Google Shape;28;p2"/>
              <p:cNvGrpSpPr/>
              <p:nvPr/>
            </p:nvGrpSpPr>
            <p:grpSpPr>
              <a:xfrm>
                <a:off x="461225" y="3989700"/>
                <a:ext cx="1851000" cy="370200"/>
                <a:chOff x="461225" y="3249175"/>
                <a:chExt cx="1851000" cy="370200"/>
              </a:xfrm>
            </p:grpSpPr>
            <p:sp>
              <p:nvSpPr>
                <p:cNvPr id="29" name="Google Shape;29;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 name="Google Shape;30;p2"/>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1" name="Google Shape;31;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 name="Google Shape;32;p2"/>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3" name="Google Shape;33;p2"/>
              <p:cNvGrpSpPr/>
              <p:nvPr/>
            </p:nvGrpSpPr>
            <p:grpSpPr>
              <a:xfrm>
                <a:off x="461225" y="4360025"/>
                <a:ext cx="1480800" cy="370200"/>
                <a:chOff x="461225" y="3249175"/>
                <a:chExt cx="1480800" cy="370200"/>
              </a:xfrm>
            </p:grpSpPr>
            <p:sp>
              <p:nvSpPr>
                <p:cNvPr id="34" name="Google Shape;34;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 name="Google Shape;35;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6" name="Google Shape;36;p2"/>
            <p:cNvSpPr/>
            <p:nvPr/>
          </p:nvSpPr>
          <p:spPr>
            <a:xfrm>
              <a:off x="2163900" y="390358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37" name="Google Shape;37;p2"/>
          <p:cNvSpPr txBox="1"/>
          <p:nvPr>
            <p:ph type="title"/>
          </p:nvPr>
        </p:nvSpPr>
        <p:spPr>
          <a:xfrm>
            <a:off x="74600" y="2891050"/>
            <a:ext cx="5876700" cy="1440000"/>
          </a:xfrm>
          <a:prstGeom prst="rect">
            <a:avLst/>
          </a:prstGeom>
        </p:spPr>
        <p:txBody>
          <a:bodyPr anchorCtr="0" anchor="b" bIns="91425" lIns="91425" spcFirstLastPara="1" rIns="91425" wrap="square" tIns="91425">
            <a:noAutofit/>
          </a:bodyPr>
          <a:lstStyle>
            <a:lvl1pPr lvl="0">
              <a:lnSpc>
                <a:spcPct val="70000"/>
              </a:lnSpc>
              <a:spcBef>
                <a:spcPts val="0"/>
              </a:spcBef>
              <a:spcAft>
                <a:spcPts val="0"/>
              </a:spcAft>
              <a:buNone/>
              <a:defRPr sz="5500">
                <a:solidFill>
                  <a:schemeClr val="dk1"/>
                </a:solidFill>
              </a:defRPr>
            </a:lvl1pPr>
            <a:lvl2pPr lvl="1">
              <a:spcBef>
                <a:spcPts val="0"/>
              </a:spcBef>
              <a:spcAft>
                <a:spcPts val="0"/>
              </a:spcAft>
              <a:buClr>
                <a:schemeClr val="dk1"/>
              </a:buClr>
              <a:buSzPts val="5500"/>
              <a:buFont typeface="IBM Plex Sans"/>
              <a:buNone/>
              <a:defRPr sz="5500">
                <a:solidFill>
                  <a:schemeClr val="dk1"/>
                </a:solidFill>
              </a:defRPr>
            </a:lvl2pPr>
            <a:lvl3pPr lvl="2">
              <a:spcBef>
                <a:spcPts val="0"/>
              </a:spcBef>
              <a:spcAft>
                <a:spcPts val="0"/>
              </a:spcAft>
              <a:buClr>
                <a:schemeClr val="dk1"/>
              </a:buClr>
              <a:buSzPts val="5500"/>
              <a:buFont typeface="IBM Plex Sans"/>
              <a:buNone/>
              <a:defRPr sz="5500">
                <a:solidFill>
                  <a:schemeClr val="dk1"/>
                </a:solidFill>
              </a:defRPr>
            </a:lvl3pPr>
            <a:lvl4pPr lvl="3">
              <a:spcBef>
                <a:spcPts val="0"/>
              </a:spcBef>
              <a:spcAft>
                <a:spcPts val="0"/>
              </a:spcAft>
              <a:buClr>
                <a:schemeClr val="dk1"/>
              </a:buClr>
              <a:buSzPts val="5500"/>
              <a:buFont typeface="IBM Plex Sans"/>
              <a:buNone/>
              <a:defRPr sz="5500">
                <a:solidFill>
                  <a:schemeClr val="dk1"/>
                </a:solidFill>
              </a:defRPr>
            </a:lvl4pPr>
            <a:lvl5pPr lvl="4">
              <a:spcBef>
                <a:spcPts val="0"/>
              </a:spcBef>
              <a:spcAft>
                <a:spcPts val="0"/>
              </a:spcAft>
              <a:buClr>
                <a:schemeClr val="dk1"/>
              </a:buClr>
              <a:buSzPts val="5500"/>
              <a:buFont typeface="IBM Plex Sans"/>
              <a:buNone/>
              <a:defRPr sz="5500">
                <a:solidFill>
                  <a:schemeClr val="dk1"/>
                </a:solidFill>
              </a:defRPr>
            </a:lvl5pPr>
            <a:lvl6pPr lvl="5">
              <a:spcBef>
                <a:spcPts val="0"/>
              </a:spcBef>
              <a:spcAft>
                <a:spcPts val="0"/>
              </a:spcAft>
              <a:buClr>
                <a:schemeClr val="dk1"/>
              </a:buClr>
              <a:buSzPts val="5500"/>
              <a:buFont typeface="IBM Plex Sans"/>
              <a:buNone/>
              <a:defRPr sz="5500">
                <a:solidFill>
                  <a:schemeClr val="dk1"/>
                </a:solidFill>
              </a:defRPr>
            </a:lvl6pPr>
            <a:lvl7pPr lvl="6">
              <a:spcBef>
                <a:spcPts val="0"/>
              </a:spcBef>
              <a:spcAft>
                <a:spcPts val="0"/>
              </a:spcAft>
              <a:buClr>
                <a:schemeClr val="dk1"/>
              </a:buClr>
              <a:buSzPts val="5500"/>
              <a:buFont typeface="IBM Plex Sans"/>
              <a:buNone/>
              <a:defRPr sz="5500">
                <a:solidFill>
                  <a:schemeClr val="dk1"/>
                </a:solidFill>
              </a:defRPr>
            </a:lvl7pPr>
            <a:lvl8pPr lvl="7">
              <a:spcBef>
                <a:spcPts val="0"/>
              </a:spcBef>
              <a:spcAft>
                <a:spcPts val="0"/>
              </a:spcAft>
              <a:buClr>
                <a:schemeClr val="dk1"/>
              </a:buClr>
              <a:buSzPts val="5500"/>
              <a:buFont typeface="IBM Plex Sans"/>
              <a:buNone/>
              <a:defRPr sz="5500">
                <a:solidFill>
                  <a:schemeClr val="dk1"/>
                </a:solidFill>
              </a:defRPr>
            </a:lvl8pPr>
            <a:lvl9pPr lvl="8">
              <a:spcBef>
                <a:spcPts val="0"/>
              </a:spcBef>
              <a:spcAft>
                <a:spcPts val="0"/>
              </a:spcAft>
              <a:buClr>
                <a:schemeClr val="dk1"/>
              </a:buClr>
              <a:buSzPts val="5500"/>
              <a:buFont typeface="IBM Plex Sans"/>
              <a:buNone/>
              <a:defRPr sz="55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CUSTOM_2">
    <p:spTree>
      <p:nvGrpSpPr>
        <p:cNvPr id="242" name="Shape 242"/>
        <p:cNvGrpSpPr/>
        <p:nvPr/>
      </p:nvGrpSpPr>
      <p:grpSpPr>
        <a:xfrm>
          <a:off x="0" y="0"/>
          <a:ext cx="0" cy="0"/>
          <a:chOff x="0" y="0"/>
          <a:chExt cx="0" cy="0"/>
        </a:xfrm>
      </p:grpSpPr>
      <p:sp>
        <p:nvSpPr>
          <p:cNvPr id="243" name="Google Shape;243;p11"/>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44" name="Google Shape;244;p11"/>
          <p:cNvSpPr txBox="1"/>
          <p:nvPr>
            <p:ph idx="2" type="title"/>
          </p:nvPr>
        </p:nvSpPr>
        <p:spPr>
          <a:xfrm>
            <a:off x="115025" y="502775"/>
            <a:ext cx="5400000" cy="6888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grpSp>
        <p:nvGrpSpPr>
          <p:cNvPr id="245" name="Google Shape;245;p11"/>
          <p:cNvGrpSpPr/>
          <p:nvPr/>
        </p:nvGrpSpPr>
        <p:grpSpPr>
          <a:xfrm flipH="1" rot="10800000">
            <a:off x="6179902" y="24"/>
            <a:ext cx="2963226" cy="1495659"/>
            <a:chOff x="4306084" y="2701610"/>
            <a:chExt cx="4837921" cy="2441893"/>
          </a:xfrm>
        </p:grpSpPr>
        <p:sp>
          <p:nvSpPr>
            <p:cNvPr id="246" name="Google Shape;246;p11"/>
            <p:cNvSpPr/>
            <p:nvPr/>
          </p:nvSpPr>
          <p:spPr>
            <a:xfrm>
              <a:off x="4306084" y="4485495"/>
              <a:ext cx="4837921" cy="658008"/>
            </a:xfrm>
            <a:custGeom>
              <a:rect b="b" l="l" r="r" t="t"/>
              <a:pathLst>
                <a:path extrusionOk="0" fill="none" h="12217" w="89824">
                  <a:moveTo>
                    <a:pt x="85826" y="0"/>
                  </a:moveTo>
                  <a:lnTo>
                    <a:pt x="85826" y="0"/>
                  </a:lnTo>
                  <a:lnTo>
                    <a:pt x="85045" y="291"/>
                  </a:lnTo>
                  <a:lnTo>
                    <a:pt x="84218" y="581"/>
                  </a:lnTo>
                  <a:lnTo>
                    <a:pt x="83370" y="871"/>
                  </a:lnTo>
                  <a:lnTo>
                    <a:pt x="82476" y="1139"/>
                  </a:lnTo>
                  <a:lnTo>
                    <a:pt x="81538" y="1430"/>
                  </a:lnTo>
                  <a:lnTo>
                    <a:pt x="80578" y="1697"/>
                  </a:lnTo>
                  <a:lnTo>
                    <a:pt x="79596" y="1943"/>
                  </a:lnTo>
                  <a:lnTo>
                    <a:pt x="78568" y="2189"/>
                  </a:lnTo>
                  <a:lnTo>
                    <a:pt x="77496" y="2434"/>
                  </a:lnTo>
                  <a:lnTo>
                    <a:pt x="76424" y="2680"/>
                  </a:lnTo>
                  <a:lnTo>
                    <a:pt x="75308" y="2903"/>
                  </a:lnTo>
                  <a:lnTo>
                    <a:pt x="74146" y="3104"/>
                  </a:lnTo>
                  <a:lnTo>
                    <a:pt x="71779" y="3529"/>
                  </a:lnTo>
                  <a:lnTo>
                    <a:pt x="69278" y="3886"/>
                  </a:lnTo>
                  <a:lnTo>
                    <a:pt x="66709" y="4221"/>
                  </a:lnTo>
                  <a:lnTo>
                    <a:pt x="64029" y="4511"/>
                  </a:lnTo>
                  <a:lnTo>
                    <a:pt x="61260" y="4779"/>
                  </a:lnTo>
                  <a:lnTo>
                    <a:pt x="58424" y="4980"/>
                  </a:lnTo>
                  <a:lnTo>
                    <a:pt x="55498" y="5159"/>
                  </a:lnTo>
                  <a:lnTo>
                    <a:pt x="52506" y="5271"/>
                  </a:lnTo>
                  <a:lnTo>
                    <a:pt x="49468" y="5338"/>
                  </a:lnTo>
                  <a:lnTo>
                    <a:pt x="46364" y="5382"/>
                  </a:lnTo>
                  <a:lnTo>
                    <a:pt x="46364" y="5382"/>
                  </a:lnTo>
                  <a:lnTo>
                    <a:pt x="43260" y="5338"/>
                  </a:lnTo>
                  <a:lnTo>
                    <a:pt x="40200" y="5271"/>
                  </a:lnTo>
                  <a:lnTo>
                    <a:pt x="37208" y="5159"/>
                  </a:lnTo>
                  <a:lnTo>
                    <a:pt x="34304" y="4980"/>
                  </a:lnTo>
                  <a:lnTo>
                    <a:pt x="31446" y="4779"/>
                  </a:lnTo>
                  <a:lnTo>
                    <a:pt x="28676" y="4511"/>
                  </a:lnTo>
                  <a:lnTo>
                    <a:pt x="25996" y="4221"/>
                  </a:lnTo>
                  <a:lnTo>
                    <a:pt x="23428" y="3886"/>
                  </a:lnTo>
                  <a:lnTo>
                    <a:pt x="20927" y="3529"/>
                  </a:lnTo>
                  <a:lnTo>
                    <a:pt x="18560" y="3104"/>
                  </a:lnTo>
                  <a:lnTo>
                    <a:pt x="17421" y="2903"/>
                  </a:lnTo>
                  <a:lnTo>
                    <a:pt x="16282" y="2680"/>
                  </a:lnTo>
                  <a:lnTo>
                    <a:pt x="15210" y="2434"/>
                  </a:lnTo>
                  <a:lnTo>
                    <a:pt x="14138" y="2189"/>
                  </a:lnTo>
                  <a:lnTo>
                    <a:pt x="13110" y="1943"/>
                  </a:lnTo>
                  <a:lnTo>
                    <a:pt x="12128" y="1697"/>
                  </a:lnTo>
                  <a:lnTo>
                    <a:pt x="11167" y="1430"/>
                  </a:lnTo>
                  <a:lnTo>
                    <a:pt x="10229" y="1139"/>
                  </a:lnTo>
                  <a:lnTo>
                    <a:pt x="9336" y="871"/>
                  </a:lnTo>
                  <a:lnTo>
                    <a:pt x="8487" y="581"/>
                  </a:lnTo>
                  <a:lnTo>
                    <a:pt x="7661" y="291"/>
                  </a:lnTo>
                  <a:lnTo>
                    <a:pt x="6879" y="0"/>
                  </a:lnTo>
                  <a:lnTo>
                    <a:pt x="6879" y="0"/>
                  </a:lnTo>
                  <a:lnTo>
                    <a:pt x="6075" y="313"/>
                  </a:lnTo>
                  <a:lnTo>
                    <a:pt x="5338" y="648"/>
                  </a:lnTo>
                  <a:lnTo>
                    <a:pt x="4624" y="983"/>
                  </a:lnTo>
                  <a:lnTo>
                    <a:pt x="3976" y="1340"/>
                  </a:lnTo>
                  <a:lnTo>
                    <a:pt x="3351" y="1697"/>
                  </a:lnTo>
                  <a:lnTo>
                    <a:pt x="2793" y="2055"/>
                  </a:lnTo>
                  <a:lnTo>
                    <a:pt x="2279" y="2412"/>
                  </a:lnTo>
                  <a:lnTo>
                    <a:pt x="1810" y="2792"/>
                  </a:lnTo>
                  <a:lnTo>
                    <a:pt x="1386" y="3171"/>
                  </a:lnTo>
                  <a:lnTo>
                    <a:pt x="1028" y="3551"/>
                  </a:lnTo>
                  <a:lnTo>
                    <a:pt x="716" y="3931"/>
                  </a:lnTo>
                  <a:lnTo>
                    <a:pt x="470" y="4310"/>
                  </a:lnTo>
                  <a:lnTo>
                    <a:pt x="269" y="4712"/>
                  </a:lnTo>
                  <a:lnTo>
                    <a:pt x="180" y="4913"/>
                  </a:lnTo>
                  <a:lnTo>
                    <a:pt x="135" y="5114"/>
                  </a:lnTo>
                  <a:lnTo>
                    <a:pt x="68" y="5315"/>
                  </a:lnTo>
                  <a:lnTo>
                    <a:pt x="46" y="5516"/>
                  </a:lnTo>
                  <a:lnTo>
                    <a:pt x="23" y="5717"/>
                  </a:lnTo>
                  <a:lnTo>
                    <a:pt x="1" y="5918"/>
                  </a:lnTo>
                  <a:lnTo>
                    <a:pt x="1" y="5918"/>
                  </a:lnTo>
                  <a:lnTo>
                    <a:pt x="23" y="6142"/>
                  </a:lnTo>
                  <a:lnTo>
                    <a:pt x="46" y="6365"/>
                  </a:lnTo>
                  <a:lnTo>
                    <a:pt x="90" y="6566"/>
                  </a:lnTo>
                  <a:lnTo>
                    <a:pt x="135" y="6789"/>
                  </a:lnTo>
                  <a:lnTo>
                    <a:pt x="224" y="7013"/>
                  </a:lnTo>
                  <a:lnTo>
                    <a:pt x="314" y="7214"/>
                  </a:lnTo>
                  <a:lnTo>
                    <a:pt x="425" y="7437"/>
                  </a:lnTo>
                  <a:lnTo>
                    <a:pt x="537" y="7638"/>
                  </a:lnTo>
                  <a:lnTo>
                    <a:pt x="671" y="7839"/>
                  </a:lnTo>
                  <a:lnTo>
                    <a:pt x="827" y="8062"/>
                  </a:lnTo>
                  <a:lnTo>
                    <a:pt x="1185" y="8464"/>
                  </a:lnTo>
                  <a:lnTo>
                    <a:pt x="1609" y="8866"/>
                  </a:lnTo>
                  <a:lnTo>
                    <a:pt x="2078" y="9268"/>
                  </a:lnTo>
                  <a:lnTo>
                    <a:pt x="2614" y="9670"/>
                  </a:lnTo>
                  <a:lnTo>
                    <a:pt x="3195" y="10050"/>
                  </a:lnTo>
                  <a:lnTo>
                    <a:pt x="3842" y="10430"/>
                  </a:lnTo>
                  <a:lnTo>
                    <a:pt x="4557" y="10809"/>
                  </a:lnTo>
                  <a:lnTo>
                    <a:pt x="5294" y="11167"/>
                  </a:lnTo>
                  <a:lnTo>
                    <a:pt x="6098" y="11524"/>
                  </a:lnTo>
                  <a:lnTo>
                    <a:pt x="6969" y="11881"/>
                  </a:lnTo>
                  <a:lnTo>
                    <a:pt x="7862" y="12216"/>
                  </a:lnTo>
                  <a:lnTo>
                    <a:pt x="84844" y="12216"/>
                  </a:lnTo>
                  <a:lnTo>
                    <a:pt x="89824" y="9871"/>
                  </a:lnTo>
                  <a:lnTo>
                    <a:pt x="89824" y="1988"/>
                  </a:lnTo>
                  <a:lnTo>
                    <a:pt x="89824" y="1988"/>
                  </a:lnTo>
                  <a:lnTo>
                    <a:pt x="89400" y="1720"/>
                  </a:lnTo>
                  <a:lnTo>
                    <a:pt x="88975" y="1474"/>
                  </a:lnTo>
                  <a:lnTo>
                    <a:pt x="88506" y="1206"/>
                  </a:lnTo>
                  <a:lnTo>
                    <a:pt x="88015" y="961"/>
                  </a:lnTo>
                  <a:lnTo>
                    <a:pt x="87501" y="715"/>
                  </a:lnTo>
                  <a:lnTo>
                    <a:pt x="86965" y="469"/>
                  </a:lnTo>
                  <a:lnTo>
                    <a:pt x="85826" y="0"/>
                  </a:lnTo>
                  <a:lnTo>
                    <a:pt x="8582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47" name="Google Shape;247;p11"/>
            <p:cNvSpPr/>
            <p:nvPr/>
          </p:nvSpPr>
          <p:spPr>
            <a:xfrm>
              <a:off x="4306084" y="3738493"/>
              <a:ext cx="4837921" cy="747038"/>
            </a:xfrm>
            <a:custGeom>
              <a:rect b="b" l="l" r="r" t="t"/>
              <a:pathLst>
                <a:path extrusionOk="0" fill="none" h="13870" w="89824">
                  <a:moveTo>
                    <a:pt x="79372" y="0"/>
                  </a:moveTo>
                  <a:lnTo>
                    <a:pt x="79372" y="0"/>
                  </a:lnTo>
                  <a:lnTo>
                    <a:pt x="77764" y="380"/>
                  </a:lnTo>
                  <a:lnTo>
                    <a:pt x="76067" y="737"/>
                  </a:lnTo>
                  <a:lnTo>
                    <a:pt x="74325" y="1072"/>
                  </a:lnTo>
                  <a:lnTo>
                    <a:pt x="72494" y="1407"/>
                  </a:lnTo>
                  <a:lnTo>
                    <a:pt x="70595" y="1698"/>
                  </a:lnTo>
                  <a:lnTo>
                    <a:pt x="68652" y="1966"/>
                  </a:lnTo>
                  <a:lnTo>
                    <a:pt x="66642" y="2234"/>
                  </a:lnTo>
                  <a:lnTo>
                    <a:pt x="64565" y="2457"/>
                  </a:lnTo>
                  <a:lnTo>
                    <a:pt x="62444" y="2658"/>
                  </a:lnTo>
                  <a:lnTo>
                    <a:pt x="60278" y="2859"/>
                  </a:lnTo>
                  <a:lnTo>
                    <a:pt x="58044" y="3015"/>
                  </a:lnTo>
                  <a:lnTo>
                    <a:pt x="55789" y="3127"/>
                  </a:lnTo>
                  <a:lnTo>
                    <a:pt x="53488" y="3239"/>
                  </a:lnTo>
                  <a:lnTo>
                    <a:pt x="51143" y="3306"/>
                  </a:lnTo>
                  <a:lnTo>
                    <a:pt x="48754" y="3350"/>
                  </a:lnTo>
                  <a:lnTo>
                    <a:pt x="46364" y="3373"/>
                  </a:lnTo>
                  <a:lnTo>
                    <a:pt x="46364" y="3373"/>
                  </a:lnTo>
                  <a:lnTo>
                    <a:pt x="43952" y="3350"/>
                  </a:lnTo>
                  <a:lnTo>
                    <a:pt x="41563" y="3306"/>
                  </a:lnTo>
                  <a:lnTo>
                    <a:pt x="39218" y="3239"/>
                  </a:lnTo>
                  <a:lnTo>
                    <a:pt x="36917" y="3127"/>
                  </a:lnTo>
                  <a:lnTo>
                    <a:pt x="34662" y="3015"/>
                  </a:lnTo>
                  <a:lnTo>
                    <a:pt x="32451" y="2859"/>
                  </a:lnTo>
                  <a:lnTo>
                    <a:pt x="30262" y="2658"/>
                  </a:lnTo>
                  <a:lnTo>
                    <a:pt x="28140" y="2457"/>
                  </a:lnTo>
                  <a:lnTo>
                    <a:pt x="26086" y="2234"/>
                  </a:lnTo>
                  <a:lnTo>
                    <a:pt x="24053" y="1966"/>
                  </a:lnTo>
                  <a:lnTo>
                    <a:pt x="22111" y="1698"/>
                  </a:lnTo>
                  <a:lnTo>
                    <a:pt x="20212" y="1407"/>
                  </a:lnTo>
                  <a:lnTo>
                    <a:pt x="18381" y="1072"/>
                  </a:lnTo>
                  <a:lnTo>
                    <a:pt x="16639" y="737"/>
                  </a:lnTo>
                  <a:lnTo>
                    <a:pt x="14942" y="380"/>
                  </a:lnTo>
                  <a:lnTo>
                    <a:pt x="13334" y="0"/>
                  </a:lnTo>
                  <a:lnTo>
                    <a:pt x="13334" y="0"/>
                  </a:lnTo>
                  <a:lnTo>
                    <a:pt x="11815" y="380"/>
                  </a:lnTo>
                  <a:lnTo>
                    <a:pt x="10386" y="782"/>
                  </a:lnTo>
                  <a:lnTo>
                    <a:pt x="9046" y="1229"/>
                  </a:lnTo>
                  <a:lnTo>
                    <a:pt x="7773" y="1653"/>
                  </a:lnTo>
                  <a:lnTo>
                    <a:pt x="6589" y="2122"/>
                  </a:lnTo>
                  <a:lnTo>
                    <a:pt x="5495" y="2591"/>
                  </a:lnTo>
                  <a:lnTo>
                    <a:pt x="4490" y="3060"/>
                  </a:lnTo>
                  <a:lnTo>
                    <a:pt x="4021" y="3328"/>
                  </a:lnTo>
                  <a:lnTo>
                    <a:pt x="3574" y="3574"/>
                  </a:lnTo>
                  <a:lnTo>
                    <a:pt x="3150" y="3819"/>
                  </a:lnTo>
                  <a:lnTo>
                    <a:pt x="2770" y="4087"/>
                  </a:lnTo>
                  <a:lnTo>
                    <a:pt x="2391" y="4333"/>
                  </a:lnTo>
                  <a:lnTo>
                    <a:pt x="2056" y="4601"/>
                  </a:lnTo>
                  <a:lnTo>
                    <a:pt x="1743" y="4869"/>
                  </a:lnTo>
                  <a:lnTo>
                    <a:pt x="1430" y="5137"/>
                  </a:lnTo>
                  <a:lnTo>
                    <a:pt x="1162" y="5405"/>
                  </a:lnTo>
                  <a:lnTo>
                    <a:pt x="939" y="5673"/>
                  </a:lnTo>
                  <a:lnTo>
                    <a:pt x="716" y="5941"/>
                  </a:lnTo>
                  <a:lnTo>
                    <a:pt x="537" y="6231"/>
                  </a:lnTo>
                  <a:lnTo>
                    <a:pt x="381" y="6499"/>
                  </a:lnTo>
                  <a:lnTo>
                    <a:pt x="247" y="6790"/>
                  </a:lnTo>
                  <a:lnTo>
                    <a:pt x="135" y="7058"/>
                  </a:lnTo>
                  <a:lnTo>
                    <a:pt x="68" y="7348"/>
                  </a:lnTo>
                  <a:lnTo>
                    <a:pt x="23" y="7638"/>
                  </a:lnTo>
                  <a:lnTo>
                    <a:pt x="1" y="7929"/>
                  </a:lnTo>
                  <a:lnTo>
                    <a:pt x="1" y="7929"/>
                  </a:lnTo>
                  <a:lnTo>
                    <a:pt x="23" y="8130"/>
                  </a:lnTo>
                  <a:lnTo>
                    <a:pt x="46" y="8331"/>
                  </a:lnTo>
                  <a:lnTo>
                    <a:pt x="68" y="8532"/>
                  </a:lnTo>
                  <a:lnTo>
                    <a:pt x="135" y="8733"/>
                  </a:lnTo>
                  <a:lnTo>
                    <a:pt x="180" y="8934"/>
                  </a:lnTo>
                  <a:lnTo>
                    <a:pt x="269" y="9135"/>
                  </a:lnTo>
                  <a:lnTo>
                    <a:pt x="470" y="9537"/>
                  </a:lnTo>
                  <a:lnTo>
                    <a:pt x="716" y="9916"/>
                  </a:lnTo>
                  <a:lnTo>
                    <a:pt x="1028" y="10318"/>
                  </a:lnTo>
                  <a:lnTo>
                    <a:pt x="1386" y="10698"/>
                  </a:lnTo>
                  <a:lnTo>
                    <a:pt x="1810" y="11055"/>
                  </a:lnTo>
                  <a:lnTo>
                    <a:pt x="2279" y="11435"/>
                  </a:lnTo>
                  <a:lnTo>
                    <a:pt x="2793" y="11792"/>
                  </a:lnTo>
                  <a:lnTo>
                    <a:pt x="3351" y="12150"/>
                  </a:lnTo>
                  <a:lnTo>
                    <a:pt x="3976" y="12507"/>
                  </a:lnTo>
                  <a:lnTo>
                    <a:pt x="4624" y="12864"/>
                  </a:lnTo>
                  <a:lnTo>
                    <a:pt x="5338" y="13199"/>
                  </a:lnTo>
                  <a:lnTo>
                    <a:pt x="6075" y="13534"/>
                  </a:lnTo>
                  <a:lnTo>
                    <a:pt x="6879" y="13869"/>
                  </a:lnTo>
                  <a:lnTo>
                    <a:pt x="6879" y="13869"/>
                  </a:lnTo>
                  <a:lnTo>
                    <a:pt x="7661" y="13557"/>
                  </a:lnTo>
                  <a:lnTo>
                    <a:pt x="8487" y="13266"/>
                  </a:lnTo>
                  <a:lnTo>
                    <a:pt x="9336" y="12976"/>
                  </a:lnTo>
                  <a:lnTo>
                    <a:pt x="10229" y="12708"/>
                  </a:lnTo>
                  <a:lnTo>
                    <a:pt x="11167" y="12440"/>
                  </a:lnTo>
                  <a:lnTo>
                    <a:pt x="12128" y="12172"/>
                  </a:lnTo>
                  <a:lnTo>
                    <a:pt x="13110" y="11904"/>
                  </a:lnTo>
                  <a:lnTo>
                    <a:pt x="14138" y="11658"/>
                  </a:lnTo>
                  <a:lnTo>
                    <a:pt x="15210" y="11413"/>
                  </a:lnTo>
                  <a:lnTo>
                    <a:pt x="16282" y="11189"/>
                  </a:lnTo>
                  <a:lnTo>
                    <a:pt x="17421" y="10966"/>
                  </a:lnTo>
                  <a:lnTo>
                    <a:pt x="18560" y="10743"/>
                  </a:lnTo>
                  <a:lnTo>
                    <a:pt x="20927" y="10318"/>
                  </a:lnTo>
                  <a:lnTo>
                    <a:pt x="23428" y="9961"/>
                  </a:lnTo>
                  <a:lnTo>
                    <a:pt x="25996" y="9626"/>
                  </a:lnTo>
                  <a:lnTo>
                    <a:pt x="28676" y="9336"/>
                  </a:lnTo>
                  <a:lnTo>
                    <a:pt x="31446" y="9068"/>
                  </a:lnTo>
                  <a:lnTo>
                    <a:pt x="34304" y="8867"/>
                  </a:lnTo>
                  <a:lnTo>
                    <a:pt x="37208" y="8688"/>
                  </a:lnTo>
                  <a:lnTo>
                    <a:pt x="40200" y="8576"/>
                  </a:lnTo>
                  <a:lnTo>
                    <a:pt x="43260" y="8509"/>
                  </a:lnTo>
                  <a:lnTo>
                    <a:pt x="46364" y="8487"/>
                  </a:lnTo>
                  <a:lnTo>
                    <a:pt x="46364" y="8487"/>
                  </a:lnTo>
                  <a:lnTo>
                    <a:pt x="49468" y="8509"/>
                  </a:lnTo>
                  <a:lnTo>
                    <a:pt x="52506" y="8576"/>
                  </a:lnTo>
                  <a:lnTo>
                    <a:pt x="55498" y="8688"/>
                  </a:lnTo>
                  <a:lnTo>
                    <a:pt x="58424" y="8867"/>
                  </a:lnTo>
                  <a:lnTo>
                    <a:pt x="61260" y="9068"/>
                  </a:lnTo>
                  <a:lnTo>
                    <a:pt x="64029" y="9336"/>
                  </a:lnTo>
                  <a:lnTo>
                    <a:pt x="66709" y="9626"/>
                  </a:lnTo>
                  <a:lnTo>
                    <a:pt x="69278" y="9961"/>
                  </a:lnTo>
                  <a:lnTo>
                    <a:pt x="71779" y="10318"/>
                  </a:lnTo>
                  <a:lnTo>
                    <a:pt x="74146" y="10743"/>
                  </a:lnTo>
                  <a:lnTo>
                    <a:pt x="75308" y="10966"/>
                  </a:lnTo>
                  <a:lnTo>
                    <a:pt x="76424" y="11189"/>
                  </a:lnTo>
                  <a:lnTo>
                    <a:pt x="77496" y="11413"/>
                  </a:lnTo>
                  <a:lnTo>
                    <a:pt x="78568" y="11658"/>
                  </a:lnTo>
                  <a:lnTo>
                    <a:pt x="79596" y="11904"/>
                  </a:lnTo>
                  <a:lnTo>
                    <a:pt x="80578" y="12172"/>
                  </a:lnTo>
                  <a:lnTo>
                    <a:pt x="81538" y="12440"/>
                  </a:lnTo>
                  <a:lnTo>
                    <a:pt x="82476" y="12708"/>
                  </a:lnTo>
                  <a:lnTo>
                    <a:pt x="83370" y="12976"/>
                  </a:lnTo>
                  <a:lnTo>
                    <a:pt x="84218" y="13266"/>
                  </a:lnTo>
                  <a:lnTo>
                    <a:pt x="85045" y="13557"/>
                  </a:lnTo>
                  <a:lnTo>
                    <a:pt x="85826" y="13869"/>
                  </a:lnTo>
                  <a:lnTo>
                    <a:pt x="85826" y="13869"/>
                  </a:lnTo>
                  <a:lnTo>
                    <a:pt x="86965" y="13378"/>
                  </a:lnTo>
                  <a:lnTo>
                    <a:pt x="88015" y="12887"/>
                  </a:lnTo>
                  <a:lnTo>
                    <a:pt x="88506" y="12641"/>
                  </a:lnTo>
                  <a:lnTo>
                    <a:pt x="88975" y="12395"/>
                  </a:lnTo>
                  <a:lnTo>
                    <a:pt x="89400" y="12127"/>
                  </a:lnTo>
                  <a:lnTo>
                    <a:pt x="89824" y="11859"/>
                  </a:lnTo>
                  <a:lnTo>
                    <a:pt x="89824" y="3998"/>
                  </a:lnTo>
                  <a:lnTo>
                    <a:pt x="89824" y="3998"/>
                  </a:lnTo>
                  <a:lnTo>
                    <a:pt x="89377" y="3708"/>
                  </a:lnTo>
                  <a:lnTo>
                    <a:pt x="88886" y="3440"/>
                  </a:lnTo>
                  <a:lnTo>
                    <a:pt x="88395" y="3149"/>
                  </a:lnTo>
                  <a:lnTo>
                    <a:pt x="87859" y="2881"/>
                  </a:lnTo>
                  <a:lnTo>
                    <a:pt x="87300" y="2613"/>
                  </a:lnTo>
                  <a:lnTo>
                    <a:pt x="86697" y="2368"/>
                  </a:lnTo>
                  <a:lnTo>
                    <a:pt x="86094" y="2100"/>
                  </a:lnTo>
                  <a:lnTo>
                    <a:pt x="85447" y="1854"/>
                  </a:lnTo>
                  <a:lnTo>
                    <a:pt x="84084" y="1363"/>
                  </a:lnTo>
                  <a:lnTo>
                    <a:pt x="82610" y="871"/>
                  </a:lnTo>
                  <a:lnTo>
                    <a:pt x="81047" y="425"/>
                  </a:lnTo>
                  <a:lnTo>
                    <a:pt x="79372" y="0"/>
                  </a:lnTo>
                  <a:lnTo>
                    <a:pt x="79372"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48" name="Google Shape;248;p11"/>
            <p:cNvSpPr/>
            <p:nvPr/>
          </p:nvSpPr>
          <p:spPr>
            <a:xfrm>
              <a:off x="4306084" y="2701610"/>
              <a:ext cx="4837921" cy="1036913"/>
            </a:xfrm>
            <a:custGeom>
              <a:rect b="b" l="l" r="r" t="t"/>
              <a:pathLst>
                <a:path extrusionOk="0" fill="none" h="19252" w="89824">
                  <a:moveTo>
                    <a:pt x="46364" y="1"/>
                  </a:moveTo>
                  <a:lnTo>
                    <a:pt x="46364" y="1"/>
                  </a:lnTo>
                  <a:lnTo>
                    <a:pt x="43974" y="1"/>
                  </a:lnTo>
                  <a:lnTo>
                    <a:pt x="41607" y="45"/>
                  </a:lnTo>
                  <a:lnTo>
                    <a:pt x="39307" y="135"/>
                  </a:lnTo>
                  <a:lnTo>
                    <a:pt x="37007" y="224"/>
                  </a:lnTo>
                  <a:lnTo>
                    <a:pt x="34773" y="358"/>
                  </a:lnTo>
                  <a:lnTo>
                    <a:pt x="32562" y="492"/>
                  </a:lnTo>
                  <a:lnTo>
                    <a:pt x="30418" y="671"/>
                  </a:lnTo>
                  <a:lnTo>
                    <a:pt x="28319" y="872"/>
                  </a:lnTo>
                  <a:lnTo>
                    <a:pt x="26264" y="1117"/>
                  </a:lnTo>
                  <a:lnTo>
                    <a:pt x="24254" y="1363"/>
                  </a:lnTo>
                  <a:lnTo>
                    <a:pt x="22334" y="1631"/>
                  </a:lnTo>
                  <a:lnTo>
                    <a:pt x="20436" y="1921"/>
                  </a:lnTo>
                  <a:lnTo>
                    <a:pt x="18627" y="2234"/>
                  </a:lnTo>
                  <a:lnTo>
                    <a:pt x="16885" y="2569"/>
                  </a:lnTo>
                  <a:lnTo>
                    <a:pt x="15187" y="2926"/>
                  </a:lnTo>
                  <a:lnTo>
                    <a:pt x="13579" y="3306"/>
                  </a:lnTo>
                  <a:lnTo>
                    <a:pt x="12038" y="3708"/>
                  </a:lnTo>
                  <a:lnTo>
                    <a:pt x="10587" y="4110"/>
                  </a:lnTo>
                  <a:lnTo>
                    <a:pt x="9224" y="4534"/>
                  </a:lnTo>
                  <a:lnTo>
                    <a:pt x="7929" y="4981"/>
                  </a:lnTo>
                  <a:lnTo>
                    <a:pt x="6723" y="5450"/>
                  </a:lnTo>
                  <a:lnTo>
                    <a:pt x="5606" y="5919"/>
                  </a:lnTo>
                  <a:lnTo>
                    <a:pt x="4579" y="6410"/>
                  </a:lnTo>
                  <a:lnTo>
                    <a:pt x="4110" y="6656"/>
                  </a:lnTo>
                  <a:lnTo>
                    <a:pt x="3641" y="6901"/>
                  </a:lnTo>
                  <a:lnTo>
                    <a:pt x="3217" y="7169"/>
                  </a:lnTo>
                  <a:lnTo>
                    <a:pt x="2815" y="7415"/>
                  </a:lnTo>
                  <a:lnTo>
                    <a:pt x="2435" y="7683"/>
                  </a:lnTo>
                  <a:lnTo>
                    <a:pt x="2100" y="7951"/>
                  </a:lnTo>
                  <a:lnTo>
                    <a:pt x="1765" y="8219"/>
                  </a:lnTo>
                  <a:lnTo>
                    <a:pt x="1475" y="8487"/>
                  </a:lnTo>
                  <a:lnTo>
                    <a:pt x="1185" y="8755"/>
                  </a:lnTo>
                  <a:lnTo>
                    <a:pt x="961" y="9023"/>
                  </a:lnTo>
                  <a:lnTo>
                    <a:pt x="738" y="9313"/>
                  </a:lnTo>
                  <a:lnTo>
                    <a:pt x="537" y="9581"/>
                  </a:lnTo>
                  <a:lnTo>
                    <a:pt x="381" y="9872"/>
                  </a:lnTo>
                  <a:lnTo>
                    <a:pt x="247" y="10140"/>
                  </a:lnTo>
                  <a:lnTo>
                    <a:pt x="135" y="10430"/>
                  </a:lnTo>
                  <a:lnTo>
                    <a:pt x="68" y="10720"/>
                  </a:lnTo>
                  <a:lnTo>
                    <a:pt x="23" y="11011"/>
                  </a:lnTo>
                  <a:lnTo>
                    <a:pt x="1" y="11301"/>
                  </a:lnTo>
                  <a:lnTo>
                    <a:pt x="1" y="11301"/>
                  </a:lnTo>
                  <a:lnTo>
                    <a:pt x="23" y="11591"/>
                  </a:lnTo>
                  <a:lnTo>
                    <a:pt x="68" y="11882"/>
                  </a:lnTo>
                  <a:lnTo>
                    <a:pt x="135" y="12172"/>
                  </a:lnTo>
                  <a:lnTo>
                    <a:pt x="247" y="12462"/>
                  </a:lnTo>
                  <a:lnTo>
                    <a:pt x="381" y="12730"/>
                  </a:lnTo>
                  <a:lnTo>
                    <a:pt x="537" y="13021"/>
                  </a:lnTo>
                  <a:lnTo>
                    <a:pt x="716" y="13289"/>
                  </a:lnTo>
                  <a:lnTo>
                    <a:pt x="939" y="13557"/>
                  </a:lnTo>
                  <a:lnTo>
                    <a:pt x="1162" y="13847"/>
                  </a:lnTo>
                  <a:lnTo>
                    <a:pt x="1430" y="14115"/>
                  </a:lnTo>
                  <a:lnTo>
                    <a:pt x="1743" y="14383"/>
                  </a:lnTo>
                  <a:lnTo>
                    <a:pt x="2056" y="14629"/>
                  </a:lnTo>
                  <a:lnTo>
                    <a:pt x="2391" y="14897"/>
                  </a:lnTo>
                  <a:lnTo>
                    <a:pt x="2770" y="15165"/>
                  </a:lnTo>
                  <a:lnTo>
                    <a:pt x="3150" y="15410"/>
                  </a:lnTo>
                  <a:lnTo>
                    <a:pt x="3574" y="15678"/>
                  </a:lnTo>
                  <a:lnTo>
                    <a:pt x="4021" y="15924"/>
                  </a:lnTo>
                  <a:lnTo>
                    <a:pt x="4490" y="16170"/>
                  </a:lnTo>
                  <a:lnTo>
                    <a:pt x="5495" y="16661"/>
                  </a:lnTo>
                  <a:lnTo>
                    <a:pt x="6589" y="17130"/>
                  </a:lnTo>
                  <a:lnTo>
                    <a:pt x="7773" y="17577"/>
                  </a:lnTo>
                  <a:lnTo>
                    <a:pt x="9046" y="18023"/>
                  </a:lnTo>
                  <a:lnTo>
                    <a:pt x="10386" y="18447"/>
                  </a:lnTo>
                  <a:lnTo>
                    <a:pt x="11815" y="18849"/>
                  </a:lnTo>
                  <a:lnTo>
                    <a:pt x="13334" y="19251"/>
                  </a:lnTo>
                  <a:lnTo>
                    <a:pt x="13334" y="19251"/>
                  </a:lnTo>
                  <a:lnTo>
                    <a:pt x="14942" y="18872"/>
                  </a:lnTo>
                  <a:lnTo>
                    <a:pt x="16639" y="18492"/>
                  </a:lnTo>
                  <a:lnTo>
                    <a:pt x="18381" y="18157"/>
                  </a:lnTo>
                  <a:lnTo>
                    <a:pt x="20212" y="17845"/>
                  </a:lnTo>
                  <a:lnTo>
                    <a:pt x="22111" y="17532"/>
                  </a:lnTo>
                  <a:lnTo>
                    <a:pt x="24053" y="17264"/>
                  </a:lnTo>
                  <a:lnTo>
                    <a:pt x="26086" y="16996"/>
                  </a:lnTo>
                  <a:lnTo>
                    <a:pt x="28140" y="16773"/>
                  </a:lnTo>
                  <a:lnTo>
                    <a:pt x="30262" y="16572"/>
                  </a:lnTo>
                  <a:lnTo>
                    <a:pt x="32451" y="16393"/>
                  </a:lnTo>
                  <a:lnTo>
                    <a:pt x="34662" y="16237"/>
                  </a:lnTo>
                  <a:lnTo>
                    <a:pt x="36917" y="16103"/>
                  </a:lnTo>
                  <a:lnTo>
                    <a:pt x="39218" y="15991"/>
                  </a:lnTo>
                  <a:lnTo>
                    <a:pt x="41563" y="15924"/>
                  </a:lnTo>
                  <a:lnTo>
                    <a:pt x="43952" y="15879"/>
                  </a:lnTo>
                  <a:lnTo>
                    <a:pt x="46364" y="15857"/>
                  </a:lnTo>
                  <a:lnTo>
                    <a:pt x="46364" y="15857"/>
                  </a:lnTo>
                  <a:lnTo>
                    <a:pt x="48754" y="15879"/>
                  </a:lnTo>
                  <a:lnTo>
                    <a:pt x="51143" y="15924"/>
                  </a:lnTo>
                  <a:lnTo>
                    <a:pt x="53488" y="15991"/>
                  </a:lnTo>
                  <a:lnTo>
                    <a:pt x="55789" y="16103"/>
                  </a:lnTo>
                  <a:lnTo>
                    <a:pt x="58044" y="16237"/>
                  </a:lnTo>
                  <a:lnTo>
                    <a:pt x="60278" y="16393"/>
                  </a:lnTo>
                  <a:lnTo>
                    <a:pt x="62444" y="16572"/>
                  </a:lnTo>
                  <a:lnTo>
                    <a:pt x="64565" y="16773"/>
                  </a:lnTo>
                  <a:lnTo>
                    <a:pt x="66642" y="16996"/>
                  </a:lnTo>
                  <a:lnTo>
                    <a:pt x="68652" y="17264"/>
                  </a:lnTo>
                  <a:lnTo>
                    <a:pt x="70595" y="17532"/>
                  </a:lnTo>
                  <a:lnTo>
                    <a:pt x="72494" y="17845"/>
                  </a:lnTo>
                  <a:lnTo>
                    <a:pt x="74325" y="18157"/>
                  </a:lnTo>
                  <a:lnTo>
                    <a:pt x="76067" y="18492"/>
                  </a:lnTo>
                  <a:lnTo>
                    <a:pt x="77764" y="18872"/>
                  </a:lnTo>
                  <a:lnTo>
                    <a:pt x="79372" y="19251"/>
                  </a:lnTo>
                  <a:lnTo>
                    <a:pt x="79372" y="19251"/>
                  </a:lnTo>
                  <a:lnTo>
                    <a:pt x="81047" y="18805"/>
                  </a:lnTo>
                  <a:lnTo>
                    <a:pt x="82610" y="18358"/>
                  </a:lnTo>
                  <a:lnTo>
                    <a:pt x="84084" y="17889"/>
                  </a:lnTo>
                  <a:lnTo>
                    <a:pt x="85447" y="17398"/>
                  </a:lnTo>
                  <a:lnTo>
                    <a:pt x="86094" y="17130"/>
                  </a:lnTo>
                  <a:lnTo>
                    <a:pt x="86697" y="16884"/>
                  </a:lnTo>
                  <a:lnTo>
                    <a:pt x="87300" y="16616"/>
                  </a:lnTo>
                  <a:lnTo>
                    <a:pt x="87859" y="16348"/>
                  </a:lnTo>
                  <a:lnTo>
                    <a:pt x="88395" y="16080"/>
                  </a:lnTo>
                  <a:lnTo>
                    <a:pt x="88886" y="15812"/>
                  </a:lnTo>
                  <a:lnTo>
                    <a:pt x="89377" y="15522"/>
                  </a:lnTo>
                  <a:lnTo>
                    <a:pt x="89824" y="15254"/>
                  </a:lnTo>
                  <a:lnTo>
                    <a:pt x="89824" y="7370"/>
                  </a:lnTo>
                  <a:lnTo>
                    <a:pt x="89824" y="7370"/>
                  </a:lnTo>
                  <a:lnTo>
                    <a:pt x="89176" y="6968"/>
                  </a:lnTo>
                  <a:lnTo>
                    <a:pt x="88462" y="6566"/>
                  </a:lnTo>
                  <a:lnTo>
                    <a:pt x="87702" y="6187"/>
                  </a:lnTo>
                  <a:lnTo>
                    <a:pt x="86876" y="5807"/>
                  </a:lnTo>
                  <a:lnTo>
                    <a:pt x="86005" y="5450"/>
                  </a:lnTo>
                  <a:lnTo>
                    <a:pt x="85067" y="5092"/>
                  </a:lnTo>
                  <a:lnTo>
                    <a:pt x="84084" y="4735"/>
                  </a:lnTo>
                  <a:lnTo>
                    <a:pt x="83057" y="4400"/>
                  </a:lnTo>
                  <a:lnTo>
                    <a:pt x="81985" y="4065"/>
                  </a:lnTo>
                  <a:lnTo>
                    <a:pt x="80846" y="3752"/>
                  </a:lnTo>
                  <a:lnTo>
                    <a:pt x="79663" y="3440"/>
                  </a:lnTo>
                  <a:lnTo>
                    <a:pt x="78434" y="3149"/>
                  </a:lnTo>
                  <a:lnTo>
                    <a:pt x="77161" y="2859"/>
                  </a:lnTo>
                  <a:lnTo>
                    <a:pt x="75844" y="2569"/>
                  </a:lnTo>
                  <a:lnTo>
                    <a:pt x="74504" y="2323"/>
                  </a:lnTo>
                  <a:lnTo>
                    <a:pt x="73097" y="2055"/>
                  </a:lnTo>
                  <a:lnTo>
                    <a:pt x="71667" y="1832"/>
                  </a:lnTo>
                  <a:lnTo>
                    <a:pt x="70193" y="1609"/>
                  </a:lnTo>
                  <a:lnTo>
                    <a:pt x="68675" y="1385"/>
                  </a:lnTo>
                  <a:lnTo>
                    <a:pt x="67134" y="1184"/>
                  </a:lnTo>
                  <a:lnTo>
                    <a:pt x="65548" y="1006"/>
                  </a:lnTo>
                  <a:lnTo>
                    <a:pt x="63940" y="827"/>
                  </a:lnTo>
                  <a:lnTo>
                    <a:pt x="62310" y="671"/>
                  </a:lnTo>
                  <a:lnTo>
                    <a:pt x="60635" y="537"/>
                  </a:lnTo>
                  <a:lnTo>
                    <a:pt x="58938" y="425"/>
                  </a:lnTo>
                  <a:lnTo>
                    <a:pt x="57196" y="313"/>
                  </a:lnTo>
                  <a:lnTo>
                    <a:pt x="55454" y="202"/>
                  </a:lnTo>
                  <a:lnTo>
                    <a:pt x="53667" y="135"/>
                  </a:lnTo>
                  <a:lnTo>
                    <a:pt x="51880" y="68"/>
                  </a:lnTo>
                  <a:lnTo>
                    <a:pt x="50049" y="23"/>
                  </a:lnTo>
                  <a:lnTo>
                    <a:pt x="48218" y="1"/>
                  </a:lnTo>
                  <a:lnTo>
                    <a:pt x="46364" y="1"/>
                  </a:lnTo>
                  <a:lnTo>
                    <a:pt x="46364"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grpSp>
      <p:sp>
        <p:nvSpPr>
          <p:cNvPr id="249" name="Google Shape;249;p11"/>
          <p:cNvSpPr txBox="1"/>
          <p:nvPr>
            <p:ph idx="1" type="subTitle"/>
          </p:nvPr>
        </p:nvSpPr>
        <p:spPr>
          <a:xfrm>
            <a:off x="278850" y="2976125"/>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0" name="Google Shape;250;p11"/>
          <p:cNvSpPr txBox="1"/>
          <p:nvPr>
            <p:ph idx="3" type="subTitle"/>
          </p:nvPr>
        </p:nvSpPr>
        <p:spPr>
          <a:xfrm>
            <a:off x="1720650" y="25893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1" name="Google Shape;251;p11"/>
          <p:cNvSpPr txBox="1"/>
          <p:nvPr>
            <p:ph idx="4" type="subTitle"/>
          </p:nvPr>
        </p:nvSpPr>
        <p:spPr>
          <a:xfrm>
            <a:off x="3155400" y="230665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2" name="Google Shape;252;p11"/>
          <p:cNvSpPr txBox="1"/>
          <p:nvPr>
            <p:ph idx="5" type="subTitle"/>
          </p:nvPr>
        </p:nvSpPr>
        <p:spPr>
          <a:xfrm>
            <a:off x="4597200" y="19932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3" name="Google Shape;253;p11"/>
          <p:cNvSpPr txBox="1"/>
          <p:nvPr>
            <p:ph idx="6" type="subTitle"/>
          </p:nvPr>
        </p:nvSpPr>
        <p:spPr>
          <a:xfrm>
            <a:off x="6031950" y="16491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4" name="Google Shape;254;p11"/>
          <p:cNvSpPr txBox="1"/>
          <p:nvPr>
            <p:ph idx="7" type="subTitle"/>
          </p:nvPr>
        </p:nvSpPr>
        <p:spPr>
          <a:xfrm>
            <a:off x="7473750" y="127795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55" name="Google Shape;255;p11"/>
          <p:cNvGrpSpPr/>
          <p:nvPr/>
        </p:nvGrpSpPr>
        <p:grpSpPr>
          <a:xfrm>
            <a:off x="2674998" y="2923250"/>
            <a:ext cx="6470027" cy="2221724"/>
            <a:chOff x="2674998" y="2923250"/>
            <a:chExt cx="6470027" cy="2221724"/>
          </a:xfrm>
        </p:grpSpPr>
        <p:sp>
          <p:nvSpPr>
            <p:cNvPr id="256" name="Google Shape;256;p11"/>
            <p:cNvSpPr/>
            <p:nvPr/>
          </p:nvSpPr>
          <p:spPr>
            <a:xfrm flipH="1">
              <a:off x="2674998" y="2923250"/>
              <a:ext cx="6469577" cy="2221028"/>
            </a:xfrm>
            <a:custGeom>
              <a:rect b="b" l="l" r="r" t="t"/>
              <a:pathLst>
                <a:path extrusionOk="0" h="140705" w="409856">
                  <a:moveTo>
                    <a:pt x="31655" y="0"/>
                  </a:moveTo>
                  <a:lnTo>
                    <a:pt x="0" y="140608"/>
                  </a:lnTo>
                  <a:lnTo>
                    <a:pt x="198782" y="140640"/>
                  </a:lnTo>
                  <a:lnTo>
                    <a:pt x="409856" y="140705"/>
                  </a:lnTo>
                  <a:close/>
                </a:path>
              </a:pathLst>
            </a:custGeom>
            <a:gradFill>
              <a:gsLst>
                <a:gs pos="0">
                  <a:schemeClr val="accent3"/>
                </a:gs>
                <a:gs pos="35000">
                  <a:schemeClr val="accent3"/>
                </a:gs>
                <a:gs pos="100000">
                  <a:schemeClr val="accent1"/>
                </a:gs>
              </a:gsLst>
              <a:lin ang="8099331" scaled="0"/>
            </a:gradFill>
            <a:ln>
              <a:noFill/>
            </a:ln>
          </p:spPr>
        </p:sp>
        <p:sp>
          <p:nvSpPr>
            <p:cNvPr id="257" name="Google Shape;257;p11"/>
            <p:cNvSpPr/>
            <p:nvPr/>
          </p:nvSpPr>
          <p:spPr>
            <a:xfrm flipH="1">
              <a:off x="8645446" y="2924025"/>
              <a:ext cx="499579" cy="2220949"/>
            </a:xfrm>
            <a:custGeom>
              <a:rect b="b" l="l" r="r" t="t"/>
              <a:pathLst>
                <a:path extrusionOk="0" h="140700" w="31649">
                  <a:moveTo>
                    <a:pt x="31649" y="0"/>
                  </a:moveTo>
                  <a:lnTo>
                    <a:pt x="0" y="140700"/>
                  </a:lnTo>
                  <a:lnTo>
                    <a:pt x="65" y="53185"/>
                  </a:lnTo>
                  <a:close/>
                </a:path>
              </a:pathLst>
            </a:custGeom>
            <a:solidFill>
              <a:schemeClr val="accent5"/>
            </a:solidFill>
            <a:ln>
              <a:noFill/>
            </a:ln>
          </p:spPr>
        </p:sp>
      </p:grpSp>
      <p:sp>
        <p:nvSpPr>
          <p:cNvPr id="258" name="Google Shape;258;p11"/>
          <p:cNvSpPr txBox="1"/>
          <p:nvPr>
            <p:ph idx="8"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BLANK_1_1_1_1_1_1_1_1_1_1_7">
    <p:spTree>
      <p:nvGrpSpPr>
        <p:cNvPr id="259" name="Shape 259"/>
        <p:cNvGrpSpPr/>
        <p:nvPr/>
      </p:nvGrpSpPr>
      <p:grpSpPr>
        <a:xfrm>
          <a:off x="0" y="0"/>
          <a:ext cx="0" cy="0"/>
          <a:chOff x="0" y="0"/>
          <a:chExt cx="0" cy="0"/>
        </a:xfrm>
      </p:grpSpPr>
      <p:sp>
        <p:nvSpPr>
          <p:cNvPr id="260" name="Google Shape;260;p12"/>
          <p:cNvSpPr/>
          <p:nvPr/>
        </p:nvSpPr>
        <p:spPr>
          <a:xfrm>
            <a:off x="5050850" y="3243900"/>
            <a:ext cx="4093093" cy="1899657"/>
          </a:xfrm>
          <a:custGeom>
            <a:rect b="b" l="l" r="r" t="t"/>
            <a:pathLst>
              <a:path extrusionOk="0" fill="none" h="54955" w="115714">
                <a:moveTo>
                  <a:pt x="115714" y="0"/>
                </a:moveTo>
                <a:lnTo>
                  <a:pt x="115714" y="0"/>
                </a:lnTo>
                <a:lnTo>
                  <a:pt x="113184" y="224"/>
                </a:lnTo>
                <a:lnTo>
                  <a:pt x="110579" y="447"/>
                </a:lnTo>
                <a:lnTo>
                  <a:pt x="107938" y="744"/>
                </a:lnTo>
                <a:lnTo>
                  <a:pt x="105296" y="1079"/>
                </a:lnTo>
                <a:lnTo>
                  <a:pt x="102580" y="1451"/>
                </a:lnTo>
                <a:lnTo>
                  <a:pt x="99827" y="1898"/>
                </a:lnTo>
                <a:lnTo>
                  <a:pt x="97036" y="2382"/>
                </a:lnTo>
                <a:lnTo>
                  <a:pt x="94208" y="2902"/>
                </a:lnTo>
                <a:lnTo>
                  <a:pt x="91381" y="3461"/>
                </a:lnTo>
                <a:lnTo>
                  <a:pt x="88516" y="4093"/>
                </a:lnTo>
                <a:lnTo>
                  <a:pt x="85614" y="4763"/>
                </a:lnTo>
                <a:lnTo>
                  <a:pt x="82674" y="5470"/>
                </a:lnTo>
                <a:lnTo>
                  <a:pt x="79735" y="6251"/>
                </a:lnTo>
                <a:lnTo>
                  <a:pt x="76758" y="7032"/>
                </a:lnTo>
                <a:lnTo>
                  <a:pt x="73782" y="7925"/>
                </a:lnTo>
                <a:lnTo>
                  <a:pt x="70805" y="8818"/>
                </a:lnTo>
                <a:lnTo>
                  <a:pt x="70805" y="8818"/>
                </a:lnTo>
                <a:lnTo>
                  <a:pt x="67308" y="9935"/>
                </a:lnTo>
                <a:lnTo>
                  <a:pt x="63885" y="11088"/>
                </a:lnTo>
                <a:lnTo>
                  <a:pt x="60499" y="12279"/>
                </a:lnTo>
                <a:lnTo>
                  <a:pt x="57187" y="13506"/>
                </a:lnTo>
                <a:lnTo>
                  <a:pt x="53950" y="14772"/>
                </a:lnTo>
                <a:lnTo>
                  <a:pt x="50788" y="16074"/>
                </a:lnTo>
                <a:lnTo>
                  <a:pt x="47662" y="17413"/>
                </a:lnTo>
                <a:lnTo>
                  <a:pt x="44611" y="18753"/>
                </a:lnTo>
                <a:lnTo>
                  <a:pt x="41635" y="20167"/>
                </a:lnTo>
                <a:lnTo>
                  <a:pt x="38770" y="21580"/>
                </a:lnTo>
                <a:lnTo>
                  <a:pt x="35942" y="22994"/>
                </a:lnTo>
                <a:lnTo>
                  <a:pt x="33226" y="24445"/>
                </a:lnTo>
                <a:lnTo>
                  <a:pt x="30547" y="25934"/>
                </a:lnTo>
                <a:lnTo>
                  <a:pt x="28017" y="27422"/>
                </a:lnTo>
                <a:lnTo>
                  <a:pt x="25524" y="28947"/>
                </a:lnTo>
                <a:lnTo>
                  <a:pt x="23180" y="30473"/>
                </a:lnTo>
                <a:lnTo>
                  <a:pt x="20873" y="31998"/>
                </a:lnTo>
                <a:lnTo>
                  <a:pt x="18715" y="33561"/>
                </a:lnTo>
                <a:lnTo>
                  <a:pt x="16632" y="35086"/>
                </a:lnTo>
                <a:lnTo>
                  <a:pt x="14660" y="36649"/>
                </a:lnTo>
                <a:lnTo>
                  <a:pt x="12762" y="38212"/>
                </a:lnTo>
                <a:lnTo>
                  <a:pt x="11013" y="39775"/>
                </a:lnTo>
                <a:lnTo>
                  <a:pt x="9376" y="41337"/>
                </a:lnTo>
                <a:lnTo>
                  <a:pt x="7814" y="42900"/>
                </a:lnTo>
                <a:lnTo>
                  <a:pt x="6400" y="44425"/>
                </a:lnTo>
                <a:lnTo>
                  <a:pt x="5098" y="45988"/>
                </a:lnTo>
                <a:lnTo>
                  <a:pt x="4502" y="46732"/>
                </a:lnTo>
                <a:lnTo>
                  <a:pt x="3944" y="47514"/>
                </a:lnTo>
                <a:lnTo>
                  <a:pt x="3386" y="48258"/>
                </a:lnTo>
                <a:lnTo>
                  <a:pt x="2902" y="49039"/>
                </a:lnTo>
                <a:lnTo>
                  <a:pt x="2419" y="49783"/>
                </a:lnTo>
                <a:lnTo>
                  <a:pt x="1972" y="50527"/>
                </a:lnTo>
                <a:lnTo>
                  <a:pt x="1563" y="51272"/>
                </a:lnTo>
                <a:lnTo>
                  <a:pt x="1191" y="52016"/>
                </a:lnTo>
                <a:lnTo>
                  <a:pt x="819" y="52760"/>
                </a:lnTo>
                <a:lnTo>
                  <a:pt x="521" y="53504"/>
                </a:lnTo>
                <a:lnTo>
                  <a:pt x="223" y="54248"/>
                </a:lnTo>
                <a:lnTo>
                  <a:pt x="0" y="54955"/>
                </a:lnTo>
                <a:lnTo>
                  <a:pt x="115714" y="54955"/>
                </a:lnTo>
                <a:lnTo>
                  <a:pt x="115714" y="0"/>
                </a:lnTo>
                <a:lnTo>
                  <a:pt x="115714"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61" name="Google Shape;261;p12"/>
          <p:cNvSpPr/>
          <p:nvPr/>
        </p:nvSpPr>
        <p:spPr>
          <a:xfrm>
            <a:off x="6123025" y="-3887"/>
            <a:ext cx="3022650" cy="837525"/>
          </a:xfrm>
          <a:custGeom>
            <a:rect b="b" l="l" r="r" t="t"/>
            <a:pathLst>
              <a:path extrusionOk="0" h="33501" w="120906">
                <a:moveTo>
                  <a:pt x="0" y="1"/>
                </a:moveTo>
                <a:lnTo>
                  <a:pt x="36409" y="33501"/>
                </a:lnTo>
                <a:lnTo>
                  <a:pt x="120847" y="20748"/>
                </a:lnTo>
                <a:lnTo>
                  <a:pt x="120906" y="0"/>
                </a:lnTo>
                <a:close/>
              </a:path>
            </a:pathLst>
          </a:custGeom>
          <a:gradFill>
            <a:gsLst>
              <a:gs pos="0">
                <a:schemeClr val="accent2"/>
              </a:gs>
              <a:gs pos="37000">
                <a:schemeClr val="lt2"/>
              </a:gs>
              <a:gs pos="92000">
                <a:schemeClr val="accent1"/>
              </a:gs>
              <a:gs pos="100000">
                <a:schemeClr val="accent1"/>
              </a:gs>
            </a:gsLst>
            <a:lin ang="10800025" scaled="0"/>
          </a:gradFill>
          <a:ln>
            <a:noFill/>
          </a:ln>
          <a:effectLst>
            <a:outerShdw blurRad="700088" rotWithShape="0" algn="bl" dir="5700000" dist="219075">
              <a:schemeClr val="lt2">
                <a:alpha val="40000"/>
              </a:schemeClr>
            </a:outerShdw>
          </a:effectLst>
        </p:spPr>
      </p:sp>
      <p:sp>
        <p:nvSpPr>
          <p:cNvPr id="262" name="Google Shape;262;p12"/>
          <p:cNvSpPr txBox="1"/>
          <p:nvPr>
            <p:ph type="title"/>
          </p:nvPr>
        </p:nvSpPr>
        <p:spPr>
          <a:xfrm>
            <a:off x="1143300" y="1526963"/>
            <a:ext cx="2197500" cy="4020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latin typeface="Sora Medium"/>
                <a:ea typeface="Sora Medium"/>
                <a:cs typeface="Sora Medium"/>
                <a:sym typeface="Sora Medium"/>
              </a:defRPr>
            </a:lvl9pPr>
          </a:lstStyle>
          <a:p/>
        </p:txBody>
      </p:sp>
      <p:sp>
        <p:nvSpPr>
          <p:cNvPr id="263" name="Google Shape;263;p12"/>
          <p:cNvSpPr txBox="1"/>
          <p:nvPr>
            <p:ph idx="2" type="title"/>
          </p:nvPr>
        </p:nvSpPr>
        <p:spPr>
          <a:xfrm>
            <a:off x="3820750" y="1526963"/>
            <a:ext cx="2197500" cy="402000"/>
          </a:xfrm>
          <a:prstGeom prst="rect">
            <a:avLst/>
          </a:prstGeom>
        </p:spPr>
        <p:txBody>
          <a:bodyPr anchorCtr="0" anchor="b" bIns="91425" lIns="0" spcFirstLastPara="1" rIns="91425" wrap="square" tIns="91425">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264" name="Google Shape;264;p12"/>
          <p:cNvSpPr txBox="1"/>
          <p:nvPr>
            <p:ph idx="3" type="title"/>
          </p:nvPr>
        </p:nvSpPr>
        <p:spPr>
          <a:xfrm>
            <a:off x="1129950" y="1992625"/>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5" name="Google Shape;265;p12"/>
          <p:cNvSpPr txBox="1"/>
          <p:nvPr>
            <p:ph idx="4" type="title"/>
          </p:nvPr>
        </p:nvSpPr>
        <p:spPr>
          <a:xfrm>
            <a:off x="1129950" y="2801602"/>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6" name="Google Shape;266;p12"/>
          <p:cNvSpPr txBox="1"/>
          <p:nvPr>
            <p:ph idx="5" type="title"/>
          </p:nvPr>
        </p:nvSpPr>
        <p:spPr>
          <a:xfrm>
            <a:off x="1129950" y="3610580"/>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7" name="Google Shape;267;p12"/>
          <p:cNvSpPr txBox="1"/>
          <p:nvPr>
            <p:ph idx="6" type="title"/>
          </p:nvPr>
        </p:nvSpPr>
        <p:spPr>
          <a:xfrm>
            <a:off x="3820750" y="1992625"/>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8" name="Google Shape;268;p12"/>
          <p:cNvSpPr txBox="1"/>
          <p:nvPr>
            <p:ph idx="7" type="title"/>
          </p:nvPr>
        </p:nvSpPr>
        <p:spPr>
          <a:xfrm>
            <a:off x="3820750" y="2801550"/>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9" name="Google Shape;269;p12"/>
          <p:cNvSpPr txBox="1"/>
          <p:nvPr>
            <p:ph idx="8" type="title"/>
          </p:nvPr>
        </p:nvSpPr>
        <p:spPr>
          <a:xfrm>
            <a:off x="3820750" y="3610475"/>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70" name="Google Shape;270;p12"/>
          <p:cNvSpPr txBox="1"/>
          <p:nvPr>
            <p:ph idx="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71" name="Google Shape;271;p12"/>
          <p:cNvSpPr txBox="1"/>
          <p:nvPr>
            <p:ph idx="13" type="title"/>
          </p:nvPr>
        </p:nvSpPr>
        <p:spPr>
          <a:xfrm>
            <a:off x="115025" y="502775"/>
            <a:ext cx="6440400" cy="6888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272" name="Google Shape;272;p12"/>
          <p:cNvSpPr txBox="1"/>
          <p:nvPr>
            <p:ph idx="14" type="title"/>
          </p:nvPr>
        </p:nvSpPr>
        <p:spPr>
          <a:xfrm>
            <a:off x="228600" y="21273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
        <p:nvSpPr>
          <p:cNvPr id="273" name="Google Shape;273;p12"/>
          <p:cNvSpPr txBox="1"/>
          <p:nvPr>
            <p:ph idx="15"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
        <p:nvSpPr>
          <p:cNvPr id="274" name="Google Shape;274;p12"/>
          <p:cNvSpPr txBox="1"/>
          <p:nvPr>
            <p:ph idx="16" type="title"/>
          </p:nvPr>
        </p:nvSpPr>
        <p:spPr>
          <a:xfrm>
            <a:off x="228600" y="29362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
        <p:nvSpPr>
          <p:cNvPr id="275" name="Google Shape;275;p12"/>
          <p:cNvSpPr txBox="1"/>
          <p:nvPr>
            <p:ph idx="17" type="title"/>
          </p:nvPr>
        </p:nvSpPr>
        <p:spPr>
          <a:xfrm>
            <a:off x="228600" y="37451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Tree>
  </p:cSld>
  <p:clrMapOvr>
    <a:masterClrMapping/>
  </p:clrMapOvr>
  <p:extLst>
    <p:ext uri="{DCECCB84-F9BA-43D5-87BE-67443E8EF086}">
      <p15:sldGuideLst>
        <p15:guide id="1" orient="horz" pos="1241">
          <p15:clr>
            <a:srgbClr val="E46962"/>
          </p15:clr>
        </p15:guide>
        <p15:guide id="2" orient="horz" pos="1755">
          <p15:clr>
            <a:srgbClr val="E46962"/>
          </p15:clr>
        </p15:guide>
        <p15:guide id="3" orient="horz" pos="2267">
          <p15:clr>
            <a:srgbClr val="E46962"/>
          </p15:clr>
        </p15:guide>
        <p15:guide id="4" orient="horz" pos="2778">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p:cSld name="BLANK_1_1_1_1_1_1_1_1_1_1_7_1">
    <p:spTree>
      <p:nvGrpSpPr>
        <p:cNvPr id="276" name="Shape 276"/>
        <p:cNvGrpSpPr/>
        <p:nvPr/>
      </p:nvGrpSpPr>
      <p:grpSpPr>
        <a:xfrm>
          <a:off x="0" y="0"/>
          <a:ext cx="0" cy="0"/>
          <a:chOff x="0" y="0"/>
          <a:chExt cx="0" cy="0"/>
        </a:xfrm>
      </p:grpSpPr>
      <p:sp>
        <p:nvSpPr>
          <p:cNvPr id="277" name="Google Shape;277;p13"/>
          <p:cNvSpPr/>
          <p:nvPr/>
        </p:nvSpPr>
        <p:spPr>
          <a:xfrm flipH="1" rot="-1079220">
            <a:off x="-2010221" y="4250160"/>
            <a:ext cx="4477637" cy="804981"/>
          </a:xfrm>
          <a:prstGeom prst="chord">
            <a:avLst>
              <a:gd fmla="val 2752926" name="adj1"/>
              <a:gd fmla="val 1719354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278" name="Google Shape;278;p13"/>
          <p:cNvGrpSpPr/>
          <p:nvPr/>
        </p:nvGrpSpPr>
        <p:grpSpPr>
          <a:xfrm rot="-5400000">
            <a:off x="4030013" y="41713"/>
            <a:ext cx="1026300" cy="9201675"/>
            <a:chOff x="670045" y="-5692564"/>
            <a:chExt cx="1026300" cy="9201675"/>
          </a:xfrm>
        </p:grpSpPr>
        <p:sp>
          <p:nvSpPr>
            <p:cNvPr id="279" name="Google Shape;279;p13"/>
            <p:cNvSpPr/>
            <p:nvPr/>
          </p:nvSpPr>
          <p:spPr>
            <a:xfrm>
              <a:off x="675320" y="-5692564"/>
              <a:ext cx="1010925" cy="7239975"/>
            </a:xfrm>
            <a:custGeom>
              <a:rect b="b" l="l" r="r" t="t"/>
              <a:pathLst>
                <a:path extrusionOk="0" h="289599" w="40437">
                  <a:moveTo>
                    <a:pt x="40437" y="287489"/>
                  </a:moveTo>
                  <a:lnTo>
                    <a:pt x="0" y="0"/>
                  </a:lnTo>
                  <a:lnTo>
                    <a:pt x="242" y="276278"/>
                  </a:lnTo>
                  <a:lnTo>
                    <a:pt x="238" y="289599"/>
                  </a:lnTo>
                  <a:close/>
                </a:path>
              </a:pathLst>
            </a:custGeom>
            <a:solidFill>
              <a:schemeClr val="lt1"/>
            </a:solidFill>
            <a:ln>
              <a:noFill/>
            </a:ln>
          </p:spPr>
        </p:sp>
        <p:sp>
          <p:nvSpPr>
            <p:cNvPr id="280" name="Google Shape;280;p13"/>
            <p:cNvSpPr/>
            <p:nvPr/>
          </p:nvSpPr>
          <p:spPr>
            <a:xfrm>
              <a:off x="670045" y="1494661"/>
              <a:ext cx="1026300" cy="2014450"/>
            </a:xfrm>
            <a:custGeom>
              <a:rect b="b" l="l" r="r" t="t"/>
              <a:pathLst>
                <a:path extrusionOk="0" h="80578" w="41052">
                  <a:moveTo>
                    <a:pt x="499" y="80578"/>
                  </a:moveTo>
                  <a:lnTo>
                    <a:pt x="15982" y="73724"/>
                  </a:lnTo>
                  <a:lnTo>
                    <a:pt x="41052" y="0"/>
                  </a:lnTo>
                  <a:lnTo>
                    <a:pt x="472" y="1824"/>
                  </a:lnTo>
                  <a:lnTo>
                    <a:pt x="0" y="39674"/>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sp>
        <p:nvSpPr>
          <p:cNvPr id="281" name="Google Shape;281;p13"/>
          <p:cNvSpPr txBox="1"/>
          <p:nvPr>
            <p:ph type="title"/>
          </p:nvPr>
        </p:nvSpPr>
        <p:spPr>
          <a:xfrm>
            <a:off x="372002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latin typeface="Sora"/>
                <a:ea typeface="Sora"/>
                <a:cs typeface="Sora"/>
                <a:sym typeface="Sora"/>
              </a:defRPr>
            </a:lvl2pPr>
            <a:lvl3pPr lvl="2">
              <a:spcBef>
                <a:spcPts val="0"/>
              </a:spcBef>
              <a:spcAft>
                <a:spcPts val="0"/>
              </a:spcAft>
              <a:buClr>
                <a:schemeClr val="lt1"/>
              </a:buClr>
              <a:buSzPts val="1000"/>
              <a:buFont typeface="Sora"/>
              <a:buNone/>
              <a:defRPr sz="1000">
                <a:latin typeface="Sora"/>
                <a:ea typeface="Sora"/>
                <a:cs typeface="Sora"/>
                <a:sym typeface="Sora"/>
              </a:defRPr>
            </a:lvl3pPr>
            <a:lvl4pPr lvl="3">
              <a:spcBef>
                <a:spcPts val="0"/>
              </a:spcBef>
              <a:spcAft>
                <a:spcPts val="0"/>
              </a:spcAft>
              <a:buClr>
                <a:schemeClr val="lt1"/>
              </a:buClr>
              <a:buSzPts val="1000"/>
              <a:buFont typeface="Sora"/>
              <a:buNone/>
              <a:defRPr sz="1000">
                <a:latin typeface="Sora"/>
                <a:ea typeface="Sora"/>
                <a:cs typeface="Sora"/>
                <a:sym typeface="Sora"/>
              </a:defRPr>
            </a:lvl4pPr>
            <a:lvl5pPr lvl="4">
              <a:spcBef>
                <a:spcPts val="0"/>
              </a:spcBef>
              <a:spcAft>
                <a:spcPts val="0"/>
              </a:spcAft>
              <a:buClr>
                <a:schemeClr val="lt1"/>
              </a:buClr>
              <a:buSzPts val="1000"/>
              <a:buFont typeface="Sora"/>
              <a:buNone/>
              <a:defRPr sz="1000">
                <a:latin typeface="Sora"/>
                <a:ea typeface="Sora"/>
                <a:cs typeface="Sora"/>
                <a:sym typeface="Sora"/>
              </a:defRPr>
            </a:lvl5pPr>
            <a:lvl6pPr lvl="5">
              <a:spcBef>
                <a:spcPts val="0"/>
              </a:spcBef>
              <a:spcAft>
                <a:spcPts val="0"/>
              </a:spcAft>
              <a:buClr>
                <a:schemeClr val="lt1"/>
              </a:buClr>
              <a:buSzPts val="1000"/>
              <a:buFont typeface="Sora"/>
              <a:buNone/>
              <a:defRPr sz="1000">
                <a:latin typeface="Sora"/>
                <a:ea typeface="Sora"/>
                <a:cs typeface="Sora"/>
                <a:sym typeface="Sora"/>
              </a:defRPr>
            </a:lvl6pPr>
            <a:lvl7pPr lvl="6">
              <a:spcBef>
                <a:spcPts val="0"/>
              </a:spcBef>
              <a:spcAft>
                <a:spcPts val="0"/>
              </a:spcAft>
              <a:buClr>
                <a:schemeClr val="lt1"/>
              </a:buClr>
              <a:buSzPts val="1000"/>
              <a:buFont typeface="Sora"/>
              <a:buNone/>
              <a:defRPr sz="1000">
                <a:latin typeface="Sora"/>
                <a:ea typeface="Sora"/>
                <a:cs typeface="Sora"/>
                <a:sym typeface="Sora"/>
              </a:defRPr>
            </a:lvl7pPr>
            <a:lvl8pPr lvl="7">
              <a:spcBef>
                <a:spcPts val="0"/>
              </a:spcBef>
              <a:spcAft>
                <a:spcPts val="0"/>
              </a:spcAft>
              <a:buClr>
                <a:schemeClr val="lt1"/>
              </a:buClr>
              <a:buSzPts val="1000"/>
              <a:buFont typeface="Sora"/>
              <a:buNone/>
              <a:defRPr sz="1000">
                <a:latin typeface="Sora"/>
                <a:ea typeface="Sora"/>
                <a:cs typeface="Sora"/>
                <a:sym typeface="Sora"/>
              </a:defRPr>
            </a:lvl8pPr>
            <a:lvl9pPr lvl="8">
              <a:spcBef>
                <a:spcPts val="0"/>
              </a:spcBef>
              <a:spcAft>
                <a:spcPts val="0"/>
              </a:spcAft>
              <a:buClr>
                <a:schemeClr val="lt1"/>
              </a:buClr>
              <a:buSzPts val="1000"/>
              <a:buFont typeface="Sora"/>
              <a:buNone/>
              <a:defRPr sz="1000">
                <a:latin typeface="Sora"/>
                <a:ea typeface="Sora"/>
                <a:cs typeface="Sora"/>
                <a:sym typeface="Sora"/>
              </a:defRPr>
            </a:lvl9pPr>
          </a:lstStyle>
          <a:p/>
        </p:txBody>
      </p:sp>
      <p:sp>
        <p:nvSpPr>
          <p:cNvPr id="282" name="Google Shape;282;p13"/>
          <p:cNvSpPr txBox="1"/>
          <p:nvPr>
            <p:ph idx="2" type="title"/>
          </p:nvPr>
        </p:nvSpPr>
        <p:spPr>
          <a:xfrm>
            <a:off x="714892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283" name="Google Shape;283;p13"/>
          <p:cNvSpPr txBox="1"/>
          <p:nvPr>
            <p:ph idx="3" type="title"/>
          </p:nvPr>
        </p:nvSpPr>
        <p:spPr>
          <a:xfrm>
            <a:off x="543447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284" name="Google Shape;284;p13"/>
          <p:cNvSpPr txBox="1"/>
          <p:nvPr>
            <p:ph idx="4"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85" name="Google Shape;285;p13"/>
          <p:cNvSpPr txBox="1"/>
          <p:nvPr>
            <p:ph idx="5" type="title"/>
          </p:nvPr>
        </p:nvSpPr>
        <p:spPr>
          <a:xfrm>
            <a:off x="108300" y="1168075"/>
            <a:ext cx="3544500" cy="2275200"/>
          </a:xfrm>
          <a:prstGeom prst="rect">
            <a:avLst/>
          </a:prstGeom>
        </p:spPr>
        <p:txBody>
          <a:bodyPr anchorCtr="0" anchor="t" bIns="91425" lIns="91425" spcFirstLastPara="1" rIns="91425" wrap="square" tIns="0">
            <a:norm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a:latin typeface="IBM Plex Sans SemiBold"/>
                <a:ea typeface="IBM Plex Sans SemiBold"/>
                <a:cs typeface="IBM Plex Sans SemiBold"/>
                <a:sym typeface="IBM Plex Sans SemiBold"/>
              </a:defRPr>
            </a:lvl2pPr>
            <a:lvl3pPr lvl="2">
              <a:lnSpc>
                <a:spcPct val="115000"/>
              </a:lnSpc>
              <a:spcBef>
                <a:spcPts val="0"/>
              </a:spcBef>
              <a:spcAft>
                <a:spcPts val="0"/>
              </a:spcAft>
              <a:buNone/>
              <a:defRPr>
                <a:latin typeface="IBM Plex Sans SemiBold"/>
                <a:ea typeface="IBM Plex Sans SemiBold"/>
                <a:cs typeface="IBM Plex Sans SemiBold"/>
                <a:sym typeface="IBM Plex Sans SemiBold"/>
              </a:defRPr>
            </a:lvl3pPr>
            <a:lvl4pPr lvl="3">
              <a:lnSpc>
                <a:spcPct val="115000"/>
              </a:lnSpc>
              <a:spcBef>
                <a:spcPts val="0"/>
              </a:spcBef>
              <a:spcAft>
                <a:spcPts val="0"/>
              </a:spcAft>
              <a:buNone/>
              <a:defRPr>
                <a:latin typeface="IBM Plex Sans SemiBold"/>
                <a:ea typeface="IBM Plex Sans SemiBold"/>
                <a:cs typeface="IBM Plex Sans SemiBold"/>
                <a:sym typeface="IBM Plex Sans SemiBold"/>
              </a:defRPr>
            </a:lvl4pPr>
            <a:lvl5pPr lvl="4">
              <a:lnSpc>
                <a:spcPct val="115000"/>
              </a:lnSpc>
              <a:spcBef>
                <a:spcPts val="0"/>
              </a:spcBef>
              <a:spcAft>
                <a:spcPts val="0"/>
              </a:spcAft>
              <a:buNone/>
              <a:defRPr>
                <a:latin typeface="IBM Plex Sans SemiBold"/>
                <a:ea typeface="IBM Plex Sans SemiBold"/>
                <a:cs typeface="IBM Plex Sans SemiBold"/>
                <a:sym typeface="IBM Plex Sans SemiBold"/>
              </a:defRPr>
            </a:lvl5pPr>
            <a:lvl6pPr lvl="5">
              <a:lnSpc>
                <a:spcPct val="115000"/>
              </a:lnSpc>
              <a:spcBef>
                <a:spcPts val="0"/>
              </a:spcBef>
              <a:spcAft>
                <a:spcPts val="0"/>
              </a:spcAft>
              <a:buNone/>
              <a:defRPr>
                <a:latin typeface="IBM Plex Sans SemiBold"/>
                <a:ea typeface="IBM Plex Sans SemiBold"/>
                <a:cs typeface="IBM Plex Sans SemiBold"/>
                <a:sym typeface="IBM Plex Sans SemiBold"/>
              </a:defRPr>
            </a:lvl6pPr>
            <a:lvl7pPr lvl="6">
              <a:lnSpc>
                <a:spcPct val="115000"/>
              </a:lnSpc>
              <a:spcBef>
                <a:spcPts val="0"/>
              </a:spcBef>
              <a:spcAft>
                <a:spcPts val="0"/>
              </a:spcAft>
              <a:buNone/>
              <a:defRPr>
                <a:latin typeface="IBM Plex Sans SemiBold"/>
                <a:ea typeface="IBM Plex Sans SemiBold"/>
                <a:cs typeface="IBM Plex Sans SemiBold"/>
                <a:sym typeface="IBM Plex Sans SemiBold"/>
              </a:defRPr>
            </a:lvl7pPr>
            <a:lvl8pPr lvl="7">
              <a:lnSpc>
                <a:spcPct val="115000"/>
              </a:lnSpc>
              <a:spcBef>
                <a:spcPts val="0"/>
              </a:spcBef>
              <a:spcAft>
                <a:spcPts val="0"/>
              </a:spcAft>
              <a:buNone/>
              <a:defRPr>
                <a:latin typeface="IBM Plex Sans SemiBold"/>
                <a:ea typeface="IBM Plex Sans SemiBold"/>
                <a:cs typeface="IBM Plex Sans SemiBold"/>
                <a:sym typeface="IBM Plex Sans SemiBold"/>
              </a:defRPr>
            </a:lvl8pPr>
            <a:lvl9pPr lvl="8">
              <a:lnSpc>
                <a:spcPct val="115000"/>
              </a:lnSpc>
              <a:spcBef>
                <a:spcPts val="0"/>
              </a:spcBef>
              <a:spcAft>
                <a:spcPts val="0"/>
              </a:spcAft>
              <a:buNone/>
              <a:defRPr>
                <a:latin typeface="IBM Plex Sans SemiBold"/>
                <a:ea typeface="IBM Plex Sans SemiBold"/>
                <a:cs typeface="IBM Plex Sans SemiBold"/>
                <a:sym typeface="IBM Plex Sans SemiBold"/>
              </a:defRPr>
            </a:lvl9pPr>
          </a:lstStyle>
          <a:p/>
        </p:txBody>
      </p:sp>
      <p:sp>
        <p:nvSpPr>
          <p:cNvPr id="286" name="Google Shape;286;p13"/>
          <p:cNvSpPr txBox="1"/>
          <p:nvPr>
            <p:ph idx="6" type="title"/>
          </p:nvPr>
        </p:nvSpPr>
        <p:spPr>
          <a:xfrm>
            <a:off x="3720025" y="1287875"/>
            <a:ext cx="4295400" cy="27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a:buNone/>
              <a:defRPr sz="1200">
                <a:solidFill>
                  <a:schemeClr val="lt1"/>
                </a:solidFill>
                <a:latin typeface="Sora"/>
                <a:ea typeface="Sora"/>
                <a:cs typeface="Sora"/>
                <a:sym typeface="Sora"/>
              </a:defRPr>
            </a:lvl2pPr>
            <a:lvl3pPr lvl="2">
              <a:spcBef>
                <a:spcPts val="0"/>
              </a:spcBef>
              <a:spcAft>
                <a:spcPts val="0"/>
              </a:spcAft>
              <a:buClr>
                <a:schemeClr val="lt1"/>
              </a:buClr>
              <a:buSzPts val="1200"/>
              <a:buFont typeface="Sora"/>
              <a:buNone/>
              <a:defRPr sz="1200">
                <a:solidFill>
                  <a:schemeClr val="lt1"/>
                </a:solidFill>
                <a:latin typeface="Sora"/>
                <a:ea typeface="Sora"/>
                <a:cs typeface="Sora"/>
                <a:sym typeface="Sora"/>
              </a:defRPr>
            </a:lvl3pPr>
            <a:lvl4pPr lvl="3">
              <a:spcBef>
                <a:spcPts val="0"/>
              </a:spcBef>
              <a:spcAft>
                <a:spcPts val="0"/>
              </a:spcAft>
              <a:buClr>
                <a:schemeClr val="lt1"/>
              </a:buClr>
              <a:buSzPts val="1200"/>
              <a:buFont typeface="Sora"/>
              <a:buNone/>
              <a:defRPr sz="1200">
                <a:solidFill>
                  <a:schemeClr val="lt1"/>
                </a:solidFill>
                <a:latin typeface="Sora"/>
                <a:ea typeface="Sora"/>
                <a:cs typeface="Sora"/>
                <a:sym typeface="Sora"/>
              </a:defRPr>
            </a:lvl4pPr>
            <a:lvl5pPr lvl="4">
              <a:spcBef>
                <a:spcPts val="0"/>
              </a:spcBef>
              <a:spcAft>
                <a:spcPts val="0"/>
              </a:spcAft>
              <a:buClr>
                <a:schemeClr val="lt1"/>
              </a:buClr>
              <a:buSzPts val="1200"/>
              <a:buFont typeface="Sora"/>
              <a:buNone/>
              <a:defRPr sz="1200">
                <a:solidFill>
                  <a:schemeClr val="lt1"/>
                </a:solidFill>
                <a:latin typeface="Sora"/>
                <a:ea typeface="Sora"/>
                <a:cs typeface="Sora"/>
                <a:sym typeface="Sora"/>
              </a:defRPr>
            </a:lvl5pPr>
            <a:lvl6pPr lvl="5">
              <a:spcBef>
                <a:spcPts val="0"/>
              </a:spcBef>
              <a:spcAft>
                <a:spcPts val="0"/>
              </a:spcAft>
              <a:buClr>
                <a:schemeClr val="lt1"/>
              </a:buClr>
              <a:buSzPts val="1200"/>
              <a:buFont typeface="Sora"/>
              <a:buNone/>
              <a:defRPr sz="1200">
                <a:solidFill>
                  <a:schemeClr val="lt1"/>
                </a:solidFill>
                <a:latin typeface="Sora"/>
                <a:ea typeface="Sora"/>
                <a:cs typeface="Sora"/>
                <a:sym typeface="Sora"/>
              </a:defRPr>
            </a:lvl6pPr>
            <a:lvl7pPr lvl="6">
              <a:spcBef>
                <a:spcPts val="0"/>
              </a:spcBef>
              <a:spcAft>
                <a:spcPts val="0"/>
              </a:spcAft>
              <a:buClr>
                <a:schemeClr val="lt1"/>
              </a:buClr>
              <a:buSzPts val="1200"/>
              <a:buFont typeface="Sora"/>
              <a:buNone/>
              <a:defRPr sz="1200">
                <a:solidFill>
                  <a:schemeClr val="lt1"/>
                </a:solidFill>
                <a:latin typeface="Sora"/>
                <a:ea typeface="Sora"/>
                <a:cs typeface="Sora"/>
                <a:sym typeface="Sora"/>
              </a:defRPr>
            </a:lvl7pPr>
            <a:lvl8pPr lvl="7">
              <a:spcBef>
                <a:spcPts val="0"/>
              </a:spcBef>
              <a:spcAft>
                <a:spcPts val="0"/>
              </a:spcAft>
              <a:buClr>
                <a:schemeClr val="lt1"/>
              </a:buClr>
              <a:buSzPts val="1200"/>
              <a:buFont typeface="Sora"/>
              <a:buNone/>
              <a:defRPr sz="1200">
                <a:solidFill>
                  <a:schemeClr val="lt1"/>
                </a:solidFill>
                <a:latin typeface="Sora"/>
                <a:ea typeface="Sora"/>
                <a:cs typeface="Sora"/>
                <a:sym typeface="Sora"/>
              </a:defRPr>
            </a:lvl8pPr>
            <a:lvl9pPr lvl="8">
              <a:spcBef>
                <a:spcPts val="0"/>
              </a:spcBef>
              <a:spcAft>
                <a:spcPts val="0"/>
              </a:spcAft>
              <a:buClr>
                <a:schemeClr val="lt1"/>
              </a:buClr>
              <a:buSzPts val="1200"/>
              <a:buFont typeface="Sora"/>
              <a:buNone/>
              <a:defRPr sz="1200">
                <a:solidFill>
                  <a:schemeClr val="lt1"/>
                </a:solidFill>
                <a:latin typeface="Sora"/>
                <a:ea typeface="Sora"/>
                <a:cs typeface="Sora"/>
                <a:sym typeface="Sora"/>
              </a:defRPr>
            </a:lvl9pPr>
          </a:lstStyle>
          <a:p/>
        </p:txBody>
      </p:sp>
      <p:sp>
        <p:nvSpPr>
          <p:cNvPr id="287" name="Google Shape;287;p13"/>
          <p:cNvSpPr txBox="1"/>
          <p:nvPr>
            <p:ph idx="7"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BLANK_1_1_1_1_1_1_1_1_1_1_6">
    <p:spTree>
      <p:nvGrpSpPr>
        <p:cNvPr id="288" name="Shape 288"/>
        <p:cNvGrpSpPr/>
        <p:nvPr/>
      </p:nvGrpSpPr>
      <p:grpSpPr>
        <a:xfrm>
          <a:off x="0" y="0"/>
          <a:ext cx="0" cy="0"/>
          <a:chOff x="0" y="0"/>
          <a:chExt cx="0" cy="0"/>
        </a:xfrm>
      </p:grpSpPr>
      <p:sp>
        <p:nvSpPr>
          <p:cNvPr id="289" name="Google Shape;289;p14"/>
          <p:cNvSpPr/>
          <p:nvPr/>
        </p:nvSpPr>
        <p:spPr>
          <a:xfrm rot="35689">
            <a:off x="3842097" y="2193145"/>
            <a:ext cx="4854862" cy="1982508"/>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0" name="Google Shape;290;p14"/>
          <p:cNvSpPr/>
          <p:nvPr/>
        </p:nvSpPr>
        <p:spPr>
          <a:xfrm rot="-1029644">
            <a:off x="3491561" y="2543266"/>
            <a:ext cx="5708121" cy="1598166"/>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291" name="Google Shape;291;p14"/>
          <p:cNvGrpSpPr/>
          <p:nvPr/>
        </p:nvGrpSpPr>
        <p:grpSpPr>
          <a:xfrm rot="10800000">
            <a:off x="9" y="0"/>
            <a:ext cx="1889320" cy="1499480"/>
            <a:chOff x="461225" y="3249175"/>
            <a:chExt cx="1399496" cy="1110726"/>
          </a:xfrm>
        </p:grpSpPr>
        <p:grpSp>
          <p:nvGrpSpPr>
            <p:cNvPr id="292" name="Google Shape;292;p14"/>
            <p:cNvGrpSpPr/>
            <p:nvPr/>
          </p:nvGrpSpPr>
          <p:grpSpPr>
            <a:xfrm>
              <a:off x="461225" y="3249175"/>
              <a:ext cx="1399496" cy="370204"/>
              <a:chOff x="461225" y="3249175"/>
              <a:chExt cx="1399496" cy="370204"/>
            </a:xfrm>
          </p:grpSpPr>
          <p:sp>
            <p:nvSpPr>
              <p:cNvPr id="293" name="Google Shape;293;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4" name="Google Shape;294;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5" name="Google Shape;295;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6" name="Google Shape;296;p14"/>
              <p:cNvSpPr/>
              <p:nvPr/>
            </p:nvSpPr>
            <p:spPr>
              <a:xfrm>
                <a:off x="1571821" y="3249179"/>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97" name="Google Shape;297;p14"/>
            <p:cNvGrpSpPr/>
            <p:nvPr/>
          </p:nvGrpSpPr>
          <p:grpSpPr>
            <a:xfrm>
              <a:off x="461225" y="3619500"/>
              <a:ext cx="1399496" cy="370202"/>
              <a:chOff x="461225" y="3249175"/>
              <a:chExt cx="1399496" cy="370202"/>
            </a:xfrm>
          </p:grpSpPr>
          <p:sp>
            <p:nvSpPr>
              <p:cNvPr id="298" name="Google Shape;298;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9" name="Google Shape;299;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0" name="Google Shape;300;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1" name="Google Shape;301;p14"/>
              <p:cNvSpPr/>
              <p:nvPr/>
            </p:nvSpPr>
            <p:spPr>
              <a:xfrm>
                <a:off x="1571821" y="3249177"/>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02" name="Google Shape;302;p14"/>
            <p:cNvGrpSpPr/>
            <p:nvPr/>
          </p:nvGrpSpPr>
          <p:grpSpPr>
            <a:xfrm>
              <a:off x="461225" y="3989700"/>
              <a:ext cx="1399496" cy="370201"/>
              <a:chOff x="461225" y="3249175"/>
              <a:chExt cx="1399496" cy="370201"/>
            </a:xfrm>
          </p:grpSpPr>
          <p:sp>
            <p:nvSpPr>
              <p:cNvPr id="303" name="Google Shape;303;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4" name="Google Shape;304;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5" name="Google Shape;305;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6" name="Google Shape;306;p14"/>
              <p:cNvSpPr/>
              <p:nvPr/>
            </p:nvSpPr>
            <p:spPr>
              <a:xfrm>
                <a:off x="1571821" y="3249176"/>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07" name="Google Shape;307;p14"/>
          <p:cNvSpPr/>
          <p:nvPr/>
        </p:nvSpPr>
        <p:spPr>
          <a:xfrm>
            <a:off x="5909401" y="-3350"/>
            <a:ext cx="3234589" cy="1736822"/>
          </a:xfrm>
          <a:custGeom>
            <a:rect b="b" l="l" r="r" t="t"/>
            <a:pathLst>
              <a:path extrusionOk="0" h="141435" w="263403">
                <a:moveTo>
                  <a:pt x="0" y="277"/>
                </a:moveTo>
                <a:lnTo>
                  <a:pt x="193747" y="141435"/>
                </a:lnTo>
                <a:lnTo>
                  <a:pt x="263403" y="7658"/>
                </a:lnTo>
                <a:lnTo>
                  <a:pt x="263403" y="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a:effectLst>
            <a:outerShdw blurRad="1042988" rotWithShape="0" algn="bl" dir="5400000" dist="19050">
              <a:schemeClr val="lt2">
                <a:alpha val="49000"/>
              </a:schemeClr>
            </a:outerShdw>
          </a:effectLst>
        </p:spPr>
      </p:sp>
      <p:sp>
        <p:nvSpPr>
          <p:cNvPr id="308" name="Google Shape;308;p14"/>
          <p:cNvSpPr/>
          <p:nvPr/>
        </p:nvSpPr>
        <p:spPr>
          <a:xfrm>
            <a:off x="8299949" y="73285"/>
            <a:ext cx="844041" cy="1631459"/>
          </a:xfrm>
          <a:custGeom>
            <a:rect b="b" l="l" r="r" t="t"/>
            <a:pathLst>
              <a:path extrusionOk="0" h="132855" w="68733">
                <a:moveTo>
                  <a:pt x="0" y="132855"/>
                </a:moveTo>
                <a:lnTo>
                  <a:pt x="68733" y="58124"/>
                </a:lnTo>
                <a:lnTo>
                  <a:pt x="68733" y="0"/>
                </a:lnTo>
                <a:close/>
              </a:path>
            </a:pathLst>
          </a:custGeom>
          <a:solidFill>
            <a:schemeClr val="accent5"/>
          </a:solidFill>
          <a:ln>
            <a:noFill/>
          </a:ln>
        </p:spPr>
      </p:sp>
      <p:sp>
        <p:nvSpPr>
          <p:cNvPr id="309" name="Google Shape;309;p14"/>
          <p:cNvSpPr txBox="1"/>
          <p:nvPr>
            <p:ph type="title"/>
          </p:nvPr>
        </p:nvSpPr>
        <p:spPr>
          <a:xfrm>
            <a:off x="163725" y="2947825"/>
            <a:ext cx="6637500" cy="1499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5500"/>
              <a:buFont typeface="IBM Plex Sans"/>
              <a:buNone/>
              <a:defRPr sz="5500"/>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310" name="Google Shape;310;p14"/>
          <p:cNvSpPr txBox="1"/>
          <p:nvPr>
            <p:ph idx="1" type="subTitle"/>
          </p:nvPr>
        </p:nvSpPr>
        <p:spPr>
          <a:xfrm>
            <a:off x="163725" y="1184350"/>
            <a:ext cx="3336600" cy="1582200"/>
          </a:xfrm>
          <a:prstGeom prst="rect">
            <a:avLst/>
          </a:prstGeom>
        </p:spPr>
        <p:txBody>
          <a:bodyPr anchorCtr="0" anchor="b" bIns="0" lIns="91425" spcFirstLastPara="1" rIns="91425" wrap="square" tIns="91425">
            <a:noAutofit/>
          </a:bodyPr>
          <a:lstStyle>
            <a:lvl1pPr lvl="0">
              <a:lnSpc>
                <a:spcPct val="115000"/>
              </a:lnSpc>
              <a:spcBef>
                <a:spcPts val="0"/>
              </a:spcBef>
              <a:spcAft>
                <a:spcPts val="0"/>
              </a:spcAft>
              <a:buClr>
                <a:schemeClr val="lt1"/>
              </a:buClr>
              <a:buSzPts val="1200"/>
              <a:buFont typeface="Sora"/>
              <a:buNone/>
              <a:defRPr sz="1200"/>
            </a:lvl1pPr>
            <a:lvl2pPr lvl="1">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200"/>
              <a:buFont typeface="Sora"/>
              <a:buNone/>
              <a:defRPr sz="1200">
                <a:solidFill>
                  <a:schemeClr val="lt1"/>
                </a:solidFill>
                <a:latin typeface="Sora"/>
                <a:ea typeface="Sora"/>
                <a:cs typeface="Sora"/>
                <a:sym typeface="Sora"/>
              </a:defRPr>
            </a:lvl9pPr>
          </a:lstStyle>
          <a:p/>
        </p:txBody>
      </p:sp>
      <p:sp>
        <p:nvSpPr>
          <p:cNvPr id="311" name="Google Shape;311;p14"/>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12" name="Google Shape;312;p14"/>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BLANK_1_1_1_1_1_1_1_1_1_1_5">
    <p:spTree>
      <p:nvGrpSpPr>
        <p:cNvPr id="313" name="Shape 313"/>
        <p:cNvGrpSpPr/>
        <p:nvPr/>
      </p:nvGrpSpPr>
      <p:grpSpPr>
        <a:xfrm>
          <a:off x="0" y="0"/>
          <a:ext cx="0" cy="0"/>
          <a:chOff x="0" y="0"/>
          <a:chExt cx="0" cy="0"/>
        </a:xfrm>
      </p:grpSpPr>
      <p:sp>
        <p:nvSpPr>
          <p:cNvPr id="314" name="Google Shape;314;p15"/>
          <p:cNvSpPr/>
          <p:nvPr/>
        </p:nvSpPr>
        <p:spPr>
          <a:xfrm>
            <a:off x="1347300" y="4352975"/>
            <a:ext cx="6752827" cy="790544"/>
          </a:xfrm>
          <a:custGeom>
            <a:rect b="b" l="l" r="r" t="t"/>
            <a:pathLst>
              <a:path extrusionOk="0" h="14771" w="86243">
                <a:moveTo>
                  <a:pt x="61203" y="1"/>
                </a:moveTo>
                <a:lnTo>
                  <a:pt x="59656" y="20"/>
                </a:lnTo>
                <a:lnTo>
                  <a:pt x="58090" y="60"/>
                </a:lnTo>
                <a:lnTo>
                  <a:pt x="56504" y="119"/>
                </a:lnTo>
                <a:lnTo>
                  <a:pt x="54898" y="199"/>
                </a:lnTo>
                <a:lnTo>
                  <a:pt x="53272" y="298"/>
                </a:lnTo>
                <a:lnTo>
                  <a:pt x="51627" y="417"/>
                </a:lnTo>
                <a:lnTo>
                  <a:pt x="49961" y="575"/>
                </a:lnTo>
                <a:lnTo>
                  <a:pt x="48276" y="734"/>
                </a:lnTo>
                <a:lnTo>
                  <a:pt x="46591" y="932"/>
                </a:lnTo>
                <a:lnTo>
                  <a:pt x="44886" y="1150"/>
                </a:lnTo>
                <a:lnTo>
                  <a:pt x="43161" y="1388"/>
                </a:lnTo>
                <a:lnTo>
                  <a:pt x="41436" y="1646"/>
                </a:lnTo>
                <a:lnTo>
                  <a:pt x="39711" y="1924"/>
                </a:lnTo>
                <a:lnTo>
                  <a:pt x="37967" y="2221"/>
                </a:lnTo>
                <a:lnTo>
                  <a:pt x="36202" y="2538"/>
                </a:lnTo>
                <a:lnTo>
                  <a:pt x="34458" y="2875"/>
                </a:lnTo>
                <a:lnTo>
                  <a:pt x="31900" y="3411"/>
                </a:lnTo>
                <a:lnTo>
                  <a:pt x="29382" y="3986"/>
                </a:lnTo>
                <a:lnTo>
                  <a:pt x="26884" y="4600"/>
                </a:lnTo>
                <a:lnTo>
                  <a:pt x="24426" y="5235"/>
                </a:lnTo>
                <a:lnTo>
                  <a:pt x="22007" y="5909"/>
                </a:lnTo>
                <a:lnTo>
                  <a:pt x="19628" y="6622"/>
                </a:lnTo>
                <a:lnTo>
                  <a:pt x="17288" y="7356"/>
                </a:lnTo>
                <a:lnTo>
                  <a:pt x="15008" y="8129"/>
                </a:lnTo>
                <a:lnTo>
                  <a:pt x="12867" y="8902"/>
                </a:lnTo>
                <a:lnTo>
                  <a:pt x="10805" y="9695"/>
                </a:lnTo>
                <a:lnTo>
                  <a:pt x="8823" y="10488"/>
                </a:lnTo>
                <a:lnTo>
                  <a:pt x="6900" y="11321"/>
                </a:lnTo>
                <a:lnTo>
                  <a:pt x="5056" y="12154"/>
                </a:lnTo>
                <a:lnTo>
                  <a:pt x="4164" y="12590"/>
                </a:lnTo>
                <a:lnTo>
                  <a:pt x="3291" y="13006"/>
                </a:lnTo>
                <a:lnTo>
                  <a:pt x="2439" y="13442"/>
                </a:lnTo>
                <a:lnTo>
                  <a:pt x="1606" y="13879"/>
                </a:lnTo>
                <a:lnTo>
                  <a:pt x="793" y="14335"/>
                </a:lnTo>
                <a:lnTo>
                  <a:pt x="0" y="14771"/>
                </a:lnTo>
                <a:lnTo>
                  <a:pt x="83665" y="14771"/>
                </a:lnTo>
                <a:lnTo>
                  <a:pt x="84042" y="14335"/>
                </a:lnTo>
                <a:lnTo>
                  <a:pt x="84379" y="13918"/>
                </a:lnTo>
                <a:lnTo>
                  <a:pt x="84696" y="13482"/>
                </a:lnTo>
                <a:lnTo>
                  <a:pt x="84974" y="13066"/>
                </a:lnTo>
                <a:lnTo>
                  <a:pt x="85232" y="12649"/>
                </a:lnTo>
                <a:lnTo>
                  <a:pt x="85450" y="12233"/>
                </a:lnTo>
                <a:lnTo>
                  <a:pt x="85648" y="11817"/>
                </a:lnTo>
                <a:lnTo>
                  <a:pt x="85826" y="11400"/>
                </a:lnTo>
                <a:lnTo>
                  <a:pt x="85965" y="11004"/>
                </a:lnTo>
                <a:lnTo>
                  <a:pt x="86084" y="10607"/>
                </a:lnTo>
                <a:lnTo>
                  <a:pt x="86163" y="10211"/>
                </a:lnTo>
                <a:lnTo>
                  <a:pt x="86223" y="9814"/>
                </a:lnTo>
                <a:lnTo>
                  <a:pt x="86243" y="9438"/>
                </a:lnTo>
                <a:lnTo>
                  <a:pt x="86243" y="9041"/>
                </a:lnTo>
                <a:lnTo>
                  <a:pt x="86203" y="8664"/>
                </a:lnTo>
                <a:lnTo>
                  <a:pt x="86144" y="8288"/>
                </a:lnTo>
                <a:lnTo>
                  <a:pt x="86084" y="8050"/>
                </a:lnTo>
                <a:lnTo>
                  <a:pt x="86025" y="7812"/>
                </a:lnTo>
                <a:lnTo>
                  <a:pt x="85945" y="7574"/>
                </a:lnTo>
                <a:lnTo>
                  <a:pt x="85846" y="7336"/>
                </a:lnTo>
                <a:lnTo>
                  <a:pt x="85747" y="7118"/>
                </a:lnTo>
                <a:lnTo>
                  <a:pt x="85628" y="6880"/>
                </a:lnTo>
                <a:lnTo>
                  <a:pt x="85370" y="6444"/>
                </a:lnTo>
                <a:lnTo>
                  <a:pt x="85053" y="6008"/>
                </a:lnTo>
                <a:lnTo>
                  <a:pt x="84676" y="5591"/>
                </a:lnTo>
                <a:lnTo>
                  <a:pt x="84280" y="5175"/>
                </a:lnTo>
                <a:lnTo>
                  <a:pt x="83824" y="4798"/>
                </a:lnTo>
                <a:lnTo>
                  <a:pt x="83309" y="4402"/>
                </a:lnTo>
                <a:lnTo>
                  <a:pt x="82773" y="4045"/>
                </a:lnTo>
                <a:lnTo>
                  <a:pt x="82178" y="3688"/>
                </a:lnTo>
                <a:lnTo>
                  <a:pt x="81524" y="3351"/>
                </a:lnTo>
                <a:lnTo>
                  <a:pt x="80850" y="3034"/>
                </a:lnTo>
                <a:lnTo>
                  <a:pt x="80117" y="2717"/>
                </a:lnTo>
                <a:lnTo>
                  <a:pt x="79343" y="2419"/>
                </a:lnTo>
                <a:lnTo>
                  <a:pt x="78530" y="2142"/>
                </a:lnTo>
                <a:lnTo>
                  <a:pt x="77698" y="1884"/>
                </a:lnTo>
                <a:lnTo>
                  <a:pt x="76825" y="1646"/>
                </a:lnTo>
                <a:lnTo>
                  <a:pt x="75933" y="1428"/>
                </a:lnTo>
                <a:lnTo>
                  <a:pt x="74982" y="1230"/>
                </a:lnTo>
                <a:lnTo>
                  <a:pt x="74010" y="1031"/>
                </a:lnTo>
                <a:lnTo>
                  <a:pt x="72999" y="853"/>
                </a:lnTo>
                <a:lnTo>
                  <a:pt x="71948" y="694"/>
                </a:lnTo>
                <a:lnTo>
                  <a:pt x="70878" y="556"/>
                </a:lnTo>
                <a:lnTo>
                  <a:pt x="69767" y="437"/>
                </a:lnTo>
                <a:lnTo>
                  <a:pt x="68618" y="318"/>
                </a:lnTo>
                <a:lnTo>
                  <a:pt x="67448" y="219"/>
                </a:lnTo>
                <a:lnTo>
                  <a:pt x="66258" y="139"/>
                </a:lnTo>
                <a:lnTo>
                  <a:pt x="65029" y="80"/>
                </a:lnTo>
                <a:lnTo>
                  <a:pt x="63780" y="40"/>
                </a:lnTo>
                <a:lnTo>
                  <a:pt x="62511" y="20"/>
                </a:lnTo>
                <a:lnTo>
                  <a:pt x="612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15" name="Google Shape;315;p1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16" name="Google Shape;316;p15"/>
          <p:cNvSpPr txBox="1"/>
          <p:nvPr>
            <p:ph idx="2"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317" name="Google Shape;317;p15"/>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_1_1_1_1_1_1_4">
    <p:spTree>
      <p:nvGrpSpPr>
        <p:cNvPr id="318" name="Shape 318"/>
        <p:cNvGrpSpPr/>
        <p:nvPr/>
      </p:nvGrpSpPr>
      <p:grpSpPr>
        <a:xfrm>
          <a:off x="0" y="0"/>
          <a:ext cx="0" cy="0"/>
          <a:chOff x="0" y="0"/>
          <a:chExt cx="0" cy="0"/>
        </a:xfrm>
      </p:grpSpPr>
      <p:sp>
        <p:nvSpPr>
          <p:cNvPr id="319" name="Google Shape;319;p16"/>
          <p:cNvSpPr/>
          <p:nvPr/>
        </p:nvSpPr>
        <p:spPr>
          <a:xfrm rot="-737329">
            <a:off x="5068924" y="-96942"/>
            <a:ext cx="3371552" cy="1136324"/>
          </a:xfrm>
          <a:prstGeom prst="chord">
            <a:avLst>
              <a:gd fmla="val 21353619" name="adj1"/>
              <a:gd fmla="val 14210633"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0" name="Google Shape;320;p16"/>
          <p:cNvSpPr txBox="1"/>
          <p:nvPr>
            <p:ph type="title"/>
          </p:nvPr>
        </p:nvSpPr>
        <p:spPr>
          <a:xfrm>
            <a:off x="134550" y="1524225"/>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9pPr>
          </a:lstStyle>
          <a:p/>
        </p:txBody>
      </p:sp>
      <p:sp>
        <p:nvSpPr>
          <p:cNvPr id="321" name="Google Shape;321;p16"/>
          <p:cNvSpPr txBox="1"/>
          <p:nvPr>
            <p:ph idx="2" type="title"/>
          </p:nvPr>
        </p:nvSpPr>
        <p:spPr>
          <a:xfrm>
            <a:off x="132615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2" name="Google Shape;322;p16"/>
          <p:cNvSpPr txBox="1"/>
          <p:nvPr>
            <p:ph idx="3" type="title"/>
          </p:nvPr>
        </p:nvSpPr>
        <p:spPr>
          <a:xfrm>
            <a:off x="3808925"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3" name="Google Shape;323;p16"/>
          <p:cNvSpPr txBox="1"/>
          <p:nvPr>
            <p:ph idx="4" type="title"/>
          </p:nvPr>
        </p:nvSpPr>
        <p:spPr>
          <a:xfrm>
            <a:off x="629170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4" name="Google Shape;324;p16"/>
          <p:cNvSpPr txBox="1"/>
          <p:nvPr>
            <p:ph idx="5" type="title"/>
          </p:nvPr>
        </p:nvSpPr>
        <p:spPr>
          <a:xfrm>
            <a:off x="134550" y="260620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p:txBody>
      </p:sp>
      <p:sp>
        <p:nvSpPr>
          <p:cNvPr id="325" name="Google Shape;325;p16"/>
          <p:cNvSpPr txBox="1"/>
          <p:nvPr>
            <p:ph idx="6" type="title"/>
          </p:nvPr>
        </p:nvSpPr>
        <p:spPr>
          <a:xfrm>
            <a:off x="134550" y="365975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p:txBody>
      </p:sp>
      <p:sp>
        <p:nvSpPr>
          <p:cNvPr id="326" name="Google Shape;326;p16"/>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27" name="Google Shape;327;p16"/>
          <p:cNvSpPr/>
          <p:nvPr/>
        </p:nvSpPr>
        <p:spPr>
          <a:xfrm flipH="1" rot="-6104187">
            <a:off x="4324040" y="2970795"/>
            <a:ext cx="1541221" cy="4732320"/>
          </a:xfrm>
          <a:prstGeom prst="chord">
            <a:avLst>
              <a:gd fmla="val 4994308" name="adj1"/>
              <a:gd fmla="val 15114049"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8" name="Google Shape;328;p16"/>
          <p:cNvSpPr/>
          <p:nvPr/>
        </p:nvSpPr>
        <p:spPr>
          <a:xfrm rot="5740201">
            <a:off x="4240558" y="2810912"/>
            <a:ext cx="1433212" cy="5490517"/>
          </a:xfrm>
          <a:prstGeom prst="chord">
            <a:avLst>
              <a:gd fmla="val 5592353" name="adj1"/>
              <a:gd fmla="val 15024063"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9" name="Google Shape;329;p16"/>
          <p:cNvSpPr txBox="1"/>
          <p:nvPr>
            <p:ph idx="1" type="body"/>
          </p:nvPr>
        </p:nvSpPr>
        <p:spPr>
          <a:xfrm>
            <a:off x="1326025"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0" name="Google Shape;330;p16"/>
          <p:cNvSpPr txBox="1"/>
          <p:nvPr>
            <p:ph idx="8" type="body"/>
          </p:nvPr>
        </p:nvSpPr>
        <p:spPr>
          <a:xfrm>
            <a:off x="380886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800"/>
              </a:spcBef>
              <a:spcAft>
                <a:spcPts val="0"/>
              </a:spcAft>
              <a:buSzPts val="1000"/>
              <a:buFont typeface="Sora"/>
              <a:buChar char="○"/>
              <a:defRPr sz="1000"/>
            </a:lvl2pPr>
            <a:lvl3pPr indent="-292100" lvl="2" marL="1371600">
              <a:spcBef>
                <a:spcPts val="800"/>
              </a:spcBef>
              <a:spcAft>
                <a:spcPts val="0"/>
              </a:spcAft>
              <a:buSzPts val="1000"/>
              <a:buFont typeface="Sora"/>
              <a:buChar char="■"/>
              <a:defRPr sz="1000"/>
            </a:lvl3pPr>
            <a:lvl4pPr indent="-292100" lvl="3" marL="1828800">
              <a:spcBef>
                <a:spcPts val="800"/>
              </a:spcBef>
              <a:spcAft>
                <a:spcPts val="0"/>
              </a:spcAft>
              <a:buSzPts val="1000"/>
              <a:buFont typeface="Sora"/>
              <a:buChar char="●"/>
              <a:defRPr sz="1000"/>
            </a:lvl4pPr>
            <a:lvl5pPr indent="-292100" lvl="4" marL="2286000">
              <a:spcBef>
                <a:spcPts val="800"/>
              </a:spcBef>
              <a:spcAft>
                <a:spcPts val="0"/>
              </a:spcAft>
              <a:buSzPts val="1000"/>
              <a:buFont typeface="Sora"/>
              <a:buChar char="○"/>
              <a:defRPr sz="1000"/>
            </a:lvl5pPr>
            <a:lvl6pPr indent="-292100" lvl="5" marL="2743200">
              <a:spcBef>
                <a:spcPts val="800"/>
              </a:spcBef>
              <a:spcAft>
                <a:spcPts val="0"/>
              </a:spcAft>
              <a:buSzPts val="1000"/>
              <a:buFont typeface="Sora"/>
              <a:buChar char="■"/>
              <a:defRPr sz="1000"/>
            </a:lvl6pPr>
            <a:lvl7pPr indent="-292100" lvl="6" marL="3200400">
              <a:spcBef>
                <a:spcPts val="800"/>
              </a:spcBef>
              <a:spcAft>
                <a:spcPts val="0"/>
              </a:spcAft>
              <a:buSzPts val="1000"/>
              <a:buFont typeface="Sora"/>
              <a:buChar char="●"/>
              <a:defRPr sz="1000"/>
            </a:lvl7pPr>
            <a:lvl8pPr indent="-292100" lvl="7" marL="3657600">
              <a:spcBef>
                <a:spcPts val="800"/>
              </a:spcBef>
              <a:spcAft>
                <a:spcPts val="0"/>
              </a:spcAft>
              <a:buSzPts val="1000"/>
              <a:buFont typeface="Sora"/>
              <a:buChar char="○"/>
              <a:defRPr sz="1000"/>
            </a:lvl8pPr>
            <a:lvl9pPr indent="-292100" lvl="8" marL="4114800">
              <a:spcBef>
                <a:spcPts val="800"/>
              </a:spcBef>
              <a:spcAft>
                <a:spcPts val="800"/>
              </a:spcAft>
              <a:buSzPts val="1000"/>
              <a:buFont typeface="Sora"/>
              <a:buChar char="■"/>
              <a:defRPr sz="1000"/>
            </a:lvl9pPr>
          </a:lstStyle>
          <a:p/>
        </p:txBody>
      </p:sp>
      <p:sp>
        <p:nvSpPr>
          <p:cNvPr id="331" name="Google Shape;331;p16"/>
          <p:cNvSpPr txBox="1"/>
          <p:nvPr>
            <p:ph idx="9" type="body"/>
          </p:nvPr>
        </p:nvSpPr>
        <p:spPr>
          <a:xfrm>
            <a:off x="629171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2" name="Google Shape;332;p16"/>
          <p:cNvSpPr txBox="1"/>
          <p:nvPr>
            <p:ph idx="13" type="body"/>
          </p:nvPr>
        </p:nvSpPr>
        <p:spPr>
          <a:xfrm>
            <a:off x="1326025"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3" name="Google Shape;333;p16"/>
          <p:cNvSpPr txBox="1"/>
          <p:nvPr>
            <p:ph idx="14" type="body"/>
          </p:nvPr>
        </p:nvSpPr>
        <p:spPr>
          <a:xfrm>
            <a:off x="380886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4" name="Google Shape;334;p16"/>
          <p:cNvSpPr txBox="1"/>
          <p:nvPr>
            <p:ph idx="15" type="body"/>
          </p:nvPr>
        </p:nvSpPr>
        <p:spPr>
          <a:xfrm>
            <a:off x="629171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5" name="Google Shape;335;p16"/>
          <p:cNvSpPr txBox="1"/>
          <p:nvPr>
            <p:ph idx="16" type="body"/>
          </p:nvPr>
        </p:nvSpPr>
        <p:spPr>
          <a:xfrm>
            <a:off x="1326025"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6" name="Google Shape;336;p16"/>
          <p:cNvSpPr txBox="1"/>
          <p:nvPr>
            <p:ph idx="17" type="body"/>
          </p:nvPr>
        </p:nvSpPr>
        <p:spPr>
          <a:xfrm>
            <a:off x="3808867"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7" name="Google Shape;337;p16"/>
          <p:cNvSpPr txBox="1"/>
          <p:nvPr>
            <p:ph idx="18" type="body"/>
          </p:nvPr>
        </p:nvSpPr>
        <p:spPr>
          <a:xfrm>
            <a:off x="6291721"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8" name="Google Shape;338;p16"/>
          <p:cNvSpPr txBox="1"/>
          <p:nvPr>
            <p:ph idx="19"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lvl2pPr>
            <a:lvl3pPr lvl="2">
              <a:lnSpc>
                <a:spcPct val="115000"/>
              </a:lnSpc>
              <a:spcBef>
                <a:spcPts val="0"/>
              </a:spcBef>
              <a:spcAft>
                <a:spcPts val="0"/>
              </a:spcAft>
              <a:buNone/>
              <a:defRPr sz="1800"/>
            </a:lvl3pPr>
            <a:lvl4pPr lvl="3">
              <a:lnSpc>
                <a:spcPct val="115000"/>
              </a:lnSpc>
              <a:spcBef>
                <a:spcPts val="0"/>
              </a:spcBef>
              <a:spcAft>
                <a:spcPts val="0"/>
              </a:spcAft>
              <a:buNone/>
              <a:defRPr sz="1800"/>
            </a:lvl4pPr>
            <a:lvl5pPr lvl="4">
              <a:lnSpc>
                <a:spcPct val="115000"/>
              </a:lnSpc>
              <a:spcBef>
                <a:spcPts val="0"/>
              </a:spcBef>
              <a:spcAft>
                <a:spcPts val="0"/>
              </a:spcAft>
              <a:buNone/>
              <a:defRPr sz="1800"/>
            </a:lvl5pPr>
            <a:lvl6pPr lvl="5">
              <a:lnSpc>
                <a:spcPct val="115000"/>
              </a:lnSpc>
              <a:spcBef>
                <a:spcPts val="0"/>
              </a:spcBef>
              <a:spcAft>
                <a:spcPts val="0"/>
              </a:spcAft>
              <a:buNone/>
              <a:defRPr sz="1800"/>
            </a:lvl6pPr>
            <a:lvl7pPr lvl="6">
              <a:lnSpc>
                <a:spcPct val="115000"/>
              </a:lnSpc>
              <a:spcBef>
                <a:spcPts val="0"/>
              </a:spcBef>
              <a:spcAft>
                <a:spcPts val="0"/>
              </a:spcAft>
              <a:buNone/>
              <a:defRPr sz="1800"/>
            </a:lvl7pPr>
            <a:lvl8pPr lvl="7">
              <a:lnSpc>
                <a:spcPct val="115000"/>
              </a:lnSpc>
              <a:spcBef>
                <a:spcPts val="0"/>
              </a:spcBef>
              <a:spcAft>
                <a:spcPts val="0"/>
              </a:spcAft>
              <a:buNone/>
              <a:defRPr sz="1800"/>
            </a:lvl8pPr>
            <a:lvl9pPr lvl="8">
              <a:lnSpc>
                <a:spcPct val="115000"/>
              </a:lnSpc>
              <a:spcBef>
                <a:spcPts val="0"/>
              </a:spcBef>
              <a:spcAft>
                <a:spcPts val="0"/>
              </a:spcAft>
              <a:buNone/>
              <a:defRPr sz="1800"/>
            </a:lvl9pPr>
          </a:lstStyle>
          <a:p/>
        </p:txBody>
      </p:sp>
      <p:sp>
        <p:nvSpPr>
          <p:cNvPr id="339" name="Google Shape;339;p16"/>
          <p:cNvSpPr txBox="1"/>
          <p:nvPr>
            <p:ph idx="20"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Dark">
  <p:cSld name="BLANK_1_1_1_1_1_1_1_1_1_1_4_1">
    <p:bg>
      <p:bgPr>
        <a:solidFill>
          <a:schemeClr val="lt1"/>
        </a:solidFill>
      </p:bgPr>
    </p:bg>
    <p:spTree>
      <p:nvGrpSpPr>
        <p:cNvPr id="340" name="Shape 340"/>
        <p:cNvGrpSpPr/>
        <p:nvPr/>
      </p:nvGrpSpPr>
      <p:grpSpPr>
        <a:xfrm>
          <a:off x="0" y="0"/>
          <a:ext cx="0" cy="0"/>
          <a:chOff x="0" y="0"/>
          <a:chExt cx="0" cy="0"/>
        </a:xfrm>
      </p:grpSpPr>
      <p:sp>
        <p:nvSpPr>
          <p:cNvPr id="341" name="Google Shape;341;p17"/>
          <p:cNvSpPr/>
          <p:nvPr/>
        </p:nvSpPr>
        <p:spPr>
          <a:xfrm rot="-737329">
            <a:off x="5068924" y="-96942"/>
            <a:ext cx="3371552" cy="1136324"/>
          </a:xfrm>
          <a:prstGeom prst="chord">
            <a:avLst>
              <a:gd fmla="val 21353619" name="adj1"/>
              <a:gd fmla="val 14210633"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5"/>
              </a:solidFill>
              <a:latin typeface="Sora"/>
              <a:ea typeface="Sora"/>
              <a:cs typeface="Sora"/>
              <a:sym typeface="Sora"/>
            </a:endParaRPr>
          </a:p>
        </p:txBody>
      </p:sp>
      <p:sp>
        <p:nvSpPr>
          <p:cNvPr id="342" name="Google Shape;342;p17"/>
          <p:cNvSpPr txBox="1"/>
          <p:nvPr>
            <p:ph type="title"/>
          </p:nvPr>
        </p:nvSpPr>
        <p:spPr>
          <a:xfrm>
            <a:off x="134550" y="1524225"/>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3" name="Google Shape;343;p17"/>
          <p:cNvSpPr txBox="1"/>
          <p:nvPr>
            <p:ph idx="2" type="title"/>
          </p:nvPr>
        </p:nvSpPr>
        <p:spPr>
          <a:xfrm>
            <a:off x="134550" y="260620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4" name="Google Shape;344;p17"/>
          <p:cNvSpPr txBox="1"/>
          <p:nvPr>
            <p:ph idx="3" type="title"/>
          </p:nvPr>
        </p:nvSpPr>
        <p:spPr>
          <a:xfrm>
            <a:off x="134550" y="365975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5" name="Google Shape;345;p17"/>
          <p:cNvSpPr txBox="1"/>
          <p:nvPr>
            <p:ph idx="4"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346" name="Google Shape;346;p17"/>
          <p:cNvSpPr txBox="1"/>
          <p:nvPr>
            <p:ph idx="5" type="title"/>
          </p:nvPr>
        </p:nvSpPr>
        <p:spPr>
          <a:xfrm>
            <a:off x="132615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7" name="Google Shape;347;p17"/>
          <p:cNvSpPr txBox="1"/>
          <p:nvPr>
            <p:ph idx="6" type="title"/>
          </p:nvPr>
        </p:nvSpPr>
        <p:spPr>
          <a:xfrm>
            <a:off x="3808925"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8" name="Google Shape;348;p17"/>
          <p:cNvSpPr txBox="1"/>
          <p:nvPr>
            <p:ph idx="7" type="title"/>
          </p:nvPr>
        </p:nvSpPr>
        <p:spPr>
          <a:xfrm>
            <a:off x="629170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9" name="Google Shape;349;p17"/>
          <p:cNvSpPr/>
          <p:nvPr/>
        </p:nvSpPr>
        <p:spPr>
          <a:xfrm flipH="1" rot="-6104187">
            <a:off x="4324040" y="2970795"/>
            <a:ext cx="1541221" cy="4732320"/>
          </a:xfrm>
          <a:prstGeom prst="chord">
            <a:avLst>
              <a:gd fmla="val 4994308" name="adj1"/>
              <a:gd fmla="val 15114049"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0" name="Google Shape;350;p17"/>
          <p:cNvSpPr/>
          <p:nvPr/>
        </p:nvSpPr>
        <p:spPr>
          <a:xfrm rot="5740201">
            <a:off x="4240558" y="2810912"/>
            <a:ext cx="1433212" cy="5490517"/>
          </a:xfrm>
          <a:prstGeom prst="chord">
            <a:avLst>
              <a:gd fmla="val 5592353" name="adj1"/>
              <a:gd fmla="val 15024063"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1" name="Google Shape;351;p17"/>
          <p:cNvSpPr txBox="1"/>
          <p:nvPr>
            <p:ph idx="8"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352" name="Google Shape;352;p17"/>
          <p:cNvSpPr txBox="1"/>
          <p:nvPr>
            <p:ph idx="1" type="body"/>
          </p:nvPr>
        </p:nvSpPr>
        <p:spPr>
          <a:xfrm>
            <a:off x="1326025"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3" name="Google Shape;353;p17"/>
          <p:cNvSpPr txBox="1"/>
          <p:nvPr>
            <p:ph idx="9" type="body"/>
          </p:nvPr>
        </p:nvSpPr>
        <p:spPr>
          <a:xfrm>
            <a:off x="380886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800"/>
              </a:spcBef>
              <a:spcAft>
                <a:spcPts val="0"/>
              </a:spcAft>
              <a:buClr>
                <a:schemeClr val="dk1"/>
              </a:buClr>
              <a:buSzPts val="1000"/>
              <a:buFont typeface="Sora"/>
              <a:buChar char="◆"/>
              <a:defRPr sz="1000">
                <a:solidFill>
                  <a:schemeClr val="dk1"/>
                </a:solidFill>
              </a:defRPr>
            </a:lvl2pPr>
            <a:lvl3pPr indent="-292100" lvl="2" marL="1371600">
              <a:spcBef>
                <a:spcPts val="800"/>
              </a:spcBef>
              <a:spcAft>
                <a:spcPts val="0"/>
              </a:spcAft>
              <a:buClr>
                <a:schemeClr val="dk1"/>
              </a:buClr>
              <a:buSzPts val="1000"/>
              <a:buFont typeface="Sora"/>
              <a:buChar char="●"/>
              <a:defRPr sz="1000">
                <a:solidFill>
                  <a:schemeClr val="dk1"/>
                </a:solidFill>
              </a:defRPr>
            </a:lvl3pPr>
            <a:lvl4pPr indent="-292100" lvl="3" marL="1828800">
              <a:spcBef>
                <a:spcPts val="800"/>
              </a:spcBef>
              <a:spcAft>
                <a:spcPts val="0"/>
              </a:spcAft>
              <a:buClr>
                <a:schemeClr val="dk1"/>
              </a:buClr>
              <a:buSzPts val="1000"/>
              <a:buFont typeface="Sora"/>
              <a:buChar char="○"/>
              <a:defRPr sz="1000">
                <a:solidFill>
                  <a:schemeClr val="dk1"/>
                </a:solidFill>
              </a:defRPr>
            </a:lvl4pPr>
            <a:lvl5pPr indent="-292100" lvl="4" marL="2286000">
              <a:spcBef>
                <a:spcPts val="800"/>
              </a:spcBef>
              <a:spcAft>
                <a:spcPts val="0"/>
              </a:spcAft>
              <a:buClr>
                <a:schemeClr val="dk1"/>
              </a:buClr>
              <a:buSzPts val="1000"/>
              <a:buFont typeface="Sora"/>
              <a:buChar char="◆"/>
              <a:defRPr sz="1000">
                <a:solidFill>
                  <a:schemeClr val="dk1"/>
                </a:solidFill>
              </a:defRPr>
            </a:lvl5pPr>
            <a:lvl6pPr indent="-292100" lvl="5" marL="2743200">
              <a:spcBef>
                <a:spcPts val="800"/>
              </a:spcBef>
              <a:spcAft>
                <a:spcPts val="0"/>
              </a:spcAft>
              <a:buClr>
                <a:schemeClr val="dk1"/>
              </a:buClr>
              <a:buSzPts val="1000"/>
              <a:buFont typeface="Sora"/>
              <a:buChar char="●"/>
              <a:defRPr sz="1000">
                <a:solidFill>
                  <a:schemeClr val="dk1"/>
                </a:solidFill>
              </a:defRPr>
            </a:lvl6pPr>
            <a:lvl7pPr indent="-292100" lvl="6" marL="3200400">
              <a:spcBef>
                <a:spcPts val="800"/>
              </a:spcBef>
              <a:spcAft>
                <a:spcPts val="0"/>
              </a:spcAft>
              <a:buClr>
                <a:schemeClr val="dk1"/>
              </a:buClr>
              <a:buSzPts val="1000"/>
              <a:buFont typeface="Sora"/>
              <a:buChar char="○"/>
              <a:defRPr sz="1000">
                <a:solidFill>
                  <a:schemeClr val="dk1"/>
                </a:solidFill>
              </a:defRPr>
            </a:lvl7pPr>
            <a:lvl8pPr indent="-292100" lvl="7" marL="3657600">
              <a:spcBef>
                <a:spcPts val="800"/>
              </a:spcBef>
              <a:spcAft>
                <a:spcPts val="0"/>
              </a:spcAft>
              <a:buClr>
                <a:schemeClr val="dk1"/>
              </a:buClr>
              <a:buSzPts val="1000"/>
              <a:buFont typeface="Sora"/>
              <a:buChar char="◆"/>
              <a:defRPr sz="1000">
                <a:solidFill>
                  <a:schemeClr val="dk1"/>
                </a:solidFill>
              </a:defRPr>
            </a:lvl8pPr>
            <a:lvl9pPr indent="-292100" lvl="8" marL="4114800">
              <a:spcBef>
                <a:spcPts val="800"/>
              </a:spcBef>
              <a:spcAft>
                <a:spcPts val="800"/>
              </a:spcAft>
              <a:buClr>
                <a:schemeClr val="dk1"/>
              </a:buClr>
              <a:buSzPts val="1000"/>
              <a:buFont typeface="Sora"/>
              <a:buChar char="●"/>
              <a:defRPr sz="1000">
                <a:solidFill>
                  <a:schemeClr val="dk1"/>
                </a:solidFill>
              </a:defRPr>
            </a:lvl9pPr>
          </a:lstStyle>
          <a:p/>
        </p:txBody>
      </p:sp>
      <p:sp>
        <p:nvSpPr>
          <p:cNvPr id="354" name="Google Shape;354;p17"/>
          <p:cNvSpPr txBox="1"/>
          <p:nvPr>
            <p:ph idx="13" type="body"/>
          </p:nvPr>
        </p:nvSpPr>
        <p:spPr>
          <a:xfrm>
            <a:off x="629171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5" name="Google Shape;355;p17"/>
          <p:cNvSpPr txBox="1"/>
          <p:nvPr>
            <p:ph idx="14" type="body"/>
          </p:nvPr>
        </p:nvSpPr>
        <p:spPr>
          <a:xfrm>
            <a:off x="1326025"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6" name="Google Shape;356;p17"/>
          <p:cNvSpPr txBox="1"/>
          <p:nvPr>
            <p:ph idx="15" type="body"/>
          </p:nvPr>
        </p:nvSpPr>
        <p:spPr>
          <a:xfrm>
            <a:off x="380886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7" name="Google Shape;357;p17"/>
          <p:cNvSpPr txBox="1"/>
          <p:nvPr>
            <p:ph idx="16" type="body"/>
          </p:nvPr>
        </p:nvSpPr>
        <p:spPr>
          <a:xfrm>
            <a:off x="629171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8" name="Google Shape;358;p17"/>
          <p:cNvSpPr txBox="1"/>
          <p:nvPr>
            <p:ph idx="17" type="body"/>
          </p:nvPr>
        </p:nvSpPr>
        <p:spPr>
          <a:xfrm>
            <a:off x="1326025"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9" name="Google Shape;359;p17"/>
          <p:cNvSpPr txBox="1"/>
          <p:nvPr>
            <p:ph idx="18" type="body"/>
          </p:nvPr>
        </p:nvSpPr>
        <p:spPr>
          <a:xfrm>
            <a:off x="3808867"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60" name="Google Shape;360;p17"/>
          <p:cNvSpPr txBox="1"/>
          <p:nvPr>
            <p:ph idx="19" type="body"/>
          </p:nvPr>
        </p:nvSpPr>
        <p:spPr>
          <a:xfrm>
            <a:off x="6291721"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61" name="Google Shape;361;p17"/>
          <p:cNvSpPr txBox="1"/>
          <p:nvPr>
            <p:ph idx="20"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nd two bodies">
  <p:cSld name="BLANK_1_1_1_1_1_1_1_1_1_1_3_2">
    <p:bg>
      <p:bgPr>
        <a:solidFill>
          <a:schemeClr val="lt1"/>
        </a:solidFill>
      </p:bgPr>
    </p:bg>
    <p:spTree>
      <p:nvGrpSpPr>
        <p:cNvPr id="362" name="Shape 362"/>
        <p:cNvGrpSpPr/>
        <p:nvPr/>
      </p:nvGrpSpPr>
      <p:grpSpPr>
        <a:xfrm>
          <a:off x="0" y="0"/>
          <a:ext cx="0" cy="0"/>
          <a:chOff x="0" y="0"/>
          <a:chExt cx="0" cy="0"/>
        </a:xfrm>
      </p:grpSpPr>
      <p:sp>
        <p:nvSpPr>
          <p:cNvPr id="363" name="Google Shape;363;p18"/>
          <p:cNvSpPr/>
          <p:nvPr/>
        </p:nvSpPr>
        <p:spPr>
          <a:xfrm flipH="1" rot="-5400000">
            <a:off x="1263236" y="2706539"/>
            <a:ext cx="1173845" cy="3700317"/>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64" name="Google Shape;364;p18"/>
          <p:cNvSpPr/>
          <p:nvPr/>
        </p:nvSpPr>
        <p:spPr>
          <a:xfrm flipH="1">
            <a:off x="228605" y="3621311"/>
            <a:ext cx="3534079" cy="1522191"/>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65" name="Google Shape;365;p18"/>
          <p:cNvSpPr/>
          <p:nvPr/>
        </p:nvSpPr>
        <p:spPr>
          <a:xfrm flipH="1">
            <a:off x="234700" y="1635550"/>
            <a:ext cx="3321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366" name="Google Shape;366;p18"/>
          <p:cNvGrpSpPr/>
          <p:nvPr/>
        </p:nvGrpSpPr>
        <p:grpSpPr>
          <a:xfrm flipH="1">
            <a:off x="7293000" y="0"/>
            <a:ext cx="1851000" cy="1225325"/>
            <a:chOff x="461225" y="3875100"/>
            <a:chExt cx="1851000" cy="1225325"/>
          </a:xfrm>
        </p:grpSpPr>
        <p:grpSp>
          <p:nvGrpSpPr>
            <p:cNvPr id="367" name="Google Shape;367;p18"/>
            <p:cNvGrpSpPr/>
            <p:nvPr/>
          </p:nvGrpSpPr>
          <p:grpSpPr>
            <a:xfrm>
              <a:off x="461225" y="3875100"/>
              <a:ext cx="1851000" cy="114600"/>
              <a:chOff x="461225" y="3504775"/>
              <a:chExt cx="1851000" cy="114600"/>
            </a:xfrm>
          </p:grpSpPr>
          <p:sp>
            <p:nvSpPr>
              <p:cNvPr id="368" name="Google Shape;368;p18"/>
              <p:cNvSpPr/>
              <p:nvPr/>
            </p:nvSpPr>
            <p:spPr>
              <a:xfrm>
                <a:off x="4612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69" name="Google Shape;369;p18"/>
              <p:cNvSpPr/>
              <p:nvPr/>
            </p:nvSpPr>
            <p:spPr>
              <a:xfrm>
                <a:off x="8314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0" name="Google Shape;370;p18"/>
              <p:cNvSpPr/>
              <p:nvPr/>
            </p:nvSpPr>
            <p:spPr>
              <a:xfrm>
                <a:off x="12016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1" name="Google Shape;371;p18"/>
              <p:cNvSpPr/>
              <p:nvPr/>
            </p:nvSpPr>
            <p:spPr>
              <a:xfrm>
                <a:off x="15718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2" name="Google Shape;372;p18"/>
              <p:cNvSpPr/>
              <p:nvPr/>
            </p:nvSpPr>
            <p:spPr>
              <a:xfrm>
                <a:off x="19420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73" name="Google Shape;373;p18"/>
            <p:cNvGrpSpPr/>
            <p:nvPr/>
          </p:nvGrpSpPr>
          <p:grpSpPr>
            <a:xfrm>
              <a:off x="461225" y="3989700"/>
              <a:ext cx="1480800" cy="1110725"/>
              <a:chOff x="461225" y="3249175"/>
              <a:chExt cx="1480800" cy="1110725"/>
            </a:xfrm>
          </p:grpSpPr>
          <p:sp>
            <p:nvSpPr>
              <p:cNvPr id="374" name="Google Shape;374;p18"/>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5" name="Google Shape;375;p1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6" name="Google Shape;376;p1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7" name="Google Shape;377;p18"/>
              <p:cNvSpPr/>
              <p:nvPr/>
            </p:nvSpPr>
            <p:spPr>
              <a:xfrm>
                <a:off x="1201625" y="39897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78" name="Google Shape;378;p18"/>
            <p:cNvGrpSpPr/>
            <p:nvPr/>
          </p:nvGrpSpPr>
          <p:grpSpPr>
            <a:xfrm>
              <a:off x="831425" y="4360025"/>
              <a:ext cx="1480800" cy="370200"/>
              <a:chOff x="831425" y="3249175"/>
              <a:chExt cx="1480800" cy="370200"/>
            </a:xfrm>
          </p:grpSpPr>
          <p:sp>
            <p:nvSpPr>
              <p:cNvPr id="379" name="Google Shape;379;p1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0" name="Google Shape;380;p1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1" name="Google Shape;381;p1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2" name="Google Shape;382;p1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83" name="Google Shape;383;p18"/>
          <p:cNvSpPr txBox="1"/>
          <p:nvPr>
            <p:ph type="title"/>
          </p:nvPr>
        </p:nvSpPr>
        <p:spPr>
          <a:xfrm>
            <a:off x="3822450" y="1287875"/>
            <a:ext cx="4295400" cy="277200"/>
          </a:xfrm>
          <a:prstGeom prst="rect">
            <a:avLst/>
          </a:prstGeom>
        </p:spPr>
        <p:txBody>
          <a:bodyPr anchorCtr="0" anchor="t" bIns="91425" lIns="0" spcFirstLastPara="1" rIns="0" wrap="square" tIns="91425">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p:txBody>
      </p:sp>
      <p:sp>
        <p:nvSpPr>
          <p:cNvPr id="384" name="Google Shape;384;p18"/>
          <p:cNvSpPr txBox="1"/>
          <p:nvPr>
            <p:ph idx="2" type="title"/>
          </p:nvPr>
        </p:nvSpPr>
        <p:spPr>
          <a:xfrm>
            <a:off x="85725" y="1287875"/>
            <a:ext cx="3347400" cy="27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p:txBody>
      </p:sp>
      <p:sp>
        <p:nvSpPr>
          <p:cNvPr id="385" name="Google Shape;385;p18"/>
          <p:cNvSpPr/>
          <p:nvPr>
            <p:ph idx="3" type="pic"/>
          </p:nvPr>
        </p:nvSpPr>
        <p:spPr>
          <a:xfrm>
            <a:off x="227225" y="1832375"/>
            <a:ext cx="821100" cy="785400"/>
          </a:xfrm>
          <a:prstGeom prst="rect">
            <a:avLst/>
          </a:prstGeom>
          <a:noFill/>
          <a:ln>
            <a:noFill/>
          </a:ln>
        </p:spPr>
      </p:sp>
      <p:sp>
        <p:nvSpPr>
          <p:cNvPr id="386" name="Google Shape;386;p18"/>
          <p:cNvSpPr/>
          <p:nvPr>
            <p:ph idx="4" type="pic"/>
          </p:nvPr>
        </p:nvSpPr>
        <p:spPr>
          <a:xfrm>
            <a:off x="227225" y="2672425"/>
            <a:ext cx="821100" cy="785400"/>
          </a:xfrm>
          <a:prstGeom prst="rect">
            <a:avLst/>
          </a:prstGeom>
          <a:noFill/>
          <a:ln>
            <a:noFill/>
          </a:ln>
        </p:spPr>
      </p:sp>
      <p:sp>
        <p:nvSpPr>
          <p:cNvPr id="387" name="Google Shape;387;p18"/>
          <p:cNvSpPr/>
          <p:nvPr>
            <p:ph idx="5" type="pic"/>
          </p:nvPr>
        </p:nvSpPr>
        <p:spPr>
          <a:xfrm>
            <a:off x="227225" y="3512475"/>
            <a:ext cx="821100" cy="785400"/>
          </a:xfrm>
          <a:prstGeom prst="rect">
            <a:avLst/>
          </a:prstGeom>
          <a:noFill/>
          <a:ln>
            <a:noFill/>
          </a:ln>
        </p:spPr>
      </p:sp>
      <p:sp>
        <p:nvSpPr>
          <p:cNvPr id="388" name="Google Shape;388;p18"/>
          <p:cNvSpPr txBox="1"/>
          <p:nvPr>
            <p:ph idx="6" type="title"/>
          </p:nvPr>
        </p:nvSpPr>
        <p:spPr>
          <a:xfrm>
            <a:off x="1048325" y="183237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89" name="Google Shape;389;p18"/>
          <p:cNvSpPr txBox="1"/>
          <p:nvPr>
            <p:ph idx="7" type="title"/>
          </p:nvPr>
        </p:nvSpPr>
        <p:spPr>
          <a:xfrm>
            <a:off x="1048325" y="267242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90" name="Google Shape;390;p18"/>
          <p:cNvSpPr txBox="1"/>
          <p:nvPr>
            <p:ph idx="8" type="title"/>
          </p:nvPr>
        </p:nvSpPr>
        <p:spPr>
          <a:xfrm>
            <a:off x="1048325" y="351247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91" name="Google Shape;391;p18"/>
          <p:cNvSpPr txBox="1"/>
          <p:nvPr>
            <p:ph idx="9" type="title"/>
          </p:nvPr>
        </p:nvSpPr>
        <p:spPr>
          <a:xfrm>
            <a:off x="3820750" y="1711525"/>
            <a:ext cx="1800000" cy="1522200"/>
          </a:xfrm>
          <a:prstGeom prst="rect">
            <a:avLst/>
          </a:prstGeom>
        </p:spPr>
        <p:txBody>
          <a:bodyPr anchorCtr="0" anchor="t" bIns="91425" lIns="0" spcFirstLastPara="1" rIns="0" wrap="square" tIns="91425">
            <a:noAutofit/>
          </a:bodyPr>
          <a:lstStyle>
            <a:lvl1pPr lvl="0">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1pPr>
            <a:lvl2pPr lvl="1">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2pPr>
            <a:lvl3pPr lvl="2">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3pPr>
            <a:lvl4pPr lvl="3">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4pPr>
            <a:lvl5pPr lvl="4">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5pPr>
            <a:lvl6pPr lvl="5">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6pPr>
            <a:lvl7pPr lvl="6">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7pPr>
            <a:lvl8pPr lvl="7">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8pPr>
            <a:lvl9pPr lvl="8">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9pPr>
          </a:lstStyle>
          <a:p/>
        </p:txBody>
      </p:sp>
      <p:sp>
        <p:nvSpPr>
          <p:cNvPr id="392" name="Google Shape;392;p18"/>
          <p:cNvSpPr txBox="1"/>
          <p:nvPr>
            <p:ph idx="13" type="title"/>
          </p:nvPr>
        </p:nvSpPr>
        <p:spPr>
          <a:xfrm>
            <a:off x="7107575" y="1711450"/>
            <a:ext cx="874200" cy="152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393" name="Google Shape;393;p18"/>
          <p:cNvSpPr txBox="1"/>
          <p:nvPr>
            <p:ph idx="14" type="title"/>
          </p:nvPr>
        </p:nvSpPr>
        <p:spPr>
          <a:xfrm>
            <a:off x="5518325" y="1711575"/>
            <a:ext cx="1322100" cy="152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394" name="Google Shape;394;p18"/>
          <p:cNvSpPr txBox="1"/>
          <p:nvPr>
            <p:ph idx="15"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395" name="Google Shape;395;p18"/>
          <p:cNvSpPr txBox="1"/>
          <p:nvPr>
            <p:ph idx="16" type="title"/>
          </p:nvPr>
        </p:nvSpPr>
        <p:spPr>
          <a:xfrm>
            <a:off x="93381" y="502775"/>
            <a:ext cx="7178100" cy="7851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396" name="Google Shape;396;p18"/>
          <p:cNvSpPr txBox="1"/>
          <p:nvPr>
            <p:ph idx="17"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nd Project Roadmap">
  <p:cSld name="BLANK_1_1_1_1_1_1_1_1_1_1_3_1">
    <p:bg>
      <p:bgPr>
        <a:solidFill>
          <a:schemeClr val="lt1"/>
        </a:solidFill>
      </p:bgPr>
    </p:bg>
    <p:spTree>
      <p:nvGrpSpPr>
        <p:cNvPr id="397" name="Shape 397"/>
        <p:cNvGrpSpPr/>
        <p:nvPr/>
      </p:nvGrpSpPr>
      <p:grpSpPr>
        <a:xfrm>
          <a:off x="0" y="0"/>
          <a:ext cx="0" cy="0"/>
          <a:chOff x="0" y="0"/>
          <a:chExt cx="0" cy="0"/>
        </a:xfrm>
      </p:grpSpPr>
      <p:sp>
        <p:nvSpPr>
          <p:cNvPr id="398" name="Google Shape;398;p19"/>
          <p:cNvSpPr txBox="1"/>
          <p:nvPr>
            <p:ph type="title"/>
          </p:nvPr>
        </p:nvSpPr>
        <p:spPr>
          <a:xfrm>
            <a:off x="134550" y="1339350"/>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399" name="Google Shape;399;p19"/>
          <p:cNvSpPr txBox="1"/>
          <p:nvPr>
            <p:ph idx="2" type="title"/>
          </p:nvPr>
        </p:nvSpPr>
        <p:spPr>
          <a:xfrm>
            <a:off x="1326150"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0" name="Google Shape;400;p19"/>
          <p:cNvSpPr txBox="1"/>
          <p:nvPr>
            <p:ph idx="3" type="title"/>
          </p:nvPr>
        </p:nvSpPr>
        <p:spPr>
          <a:xfrm>
            <a:off x="3877025"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1" name="Google Shape;401;p19"/>
          <p:cNvSpPr txBox="1"/>
          <p:nvPr>
            <p:ph idx="4" type="title"/>
          </p:nvPr>
        </p:nvSpPr>
        <p:spPr>
          <a:xfrm>
            <a:off x="6291700"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2" name="Google Shape;402;p19"/>
          <p:cNvSpPr txBox="1"/>
          <p:nvPr>
            <p:ph idx="5" type="title"/>
          </p:nvPr>
        </p:nvSpPr>
        <p:spPr>
          <a:xfrm>
            <a:off x="134550" y="2545225"/>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403" name="Google Shape;403;p19"/>
          <p:cNvSpPr txBox="1"/>
          <p:nvPr>
            <p:ph idx="6" type="title"/>
          </p:nvPr>
        </p:nvSpPr>
        <p:spPr>
          <a:xfrm>
            <a:off x="134550" y="3703975"/>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404" name="Google Shape;404;p19"/>
          <p:cNvSpPr txBox="1"/>
          <p:nvPr>
            <p:ph idx="7" type="title"/>
          </p:nvPr>
        </p:nvSpPr>
        <p:spPr>
          <a:xfrm>
            <a:off x="3877025" y="1339350"/>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05" name="Google Shape;405;p19"/>
          <p:cNvSpPr txBox="1"/>
          <p:nvPr>
            <p:ph idx="8" type="title"/>
          </p:nvPr>
        </p:nvSpPr>
        <p:spPr>
          <a:xfrm>
            <a:off x="3877025" y="2552413"/>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p:txBody>
      </p:sp>
      <p:sp>
        <p:nvSpPr>
          <p:cNvPr id="406" name="Google Shape;406;p19"/>
          <p:cNvSpPr txBox="1"/>
          <p:nvPr>
            <p:ph idx="9" type="title"/>
          </p:nvPr>
        </p:nvSpPr>
        <p:spPr>
          <a:xfrm>
            <a:off x="3877025" y="3711169"/>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p:txBody>
      </p:sp>
      <p:sp>
        <p:nvSpPr>
          <p:cNvPr id="407" name="Google Shape;407;p19"/>
          <p:cNvSpPr txBox="1"/>
          <p:nvPr>
            <p:ph idx="13" type="title"/>
          </p:nvPr>
        </p:nvSpPr>
        <p:spPr>
          <a:xfrm>
            <a:off x="6427900" y="2552413"/>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08" name="Google Shape;408;p19"/>
          <p:cNvSpPr txBox="1"/>
          <p:nvPr>
            <p:ph idx="14" type="title"/>
          </p:nvPr>
        </p:nvSpPr>
        <p:spPr>
          <a:xfrm>
            <a:off x="6427900" y="1339350"/>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09" name="Google Shape;409;p19"/>
          <p:cNvSpPr txBox="1"/>
          <p:nvPr>
            <p:ph idx="15" type="title"/>
          </p:nvPr>
        </p:nvSpPr>
        <p:spPr>
          <a:xfrm>
            <a:off x="6427900" y="3711169"/>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10" name="Google Shape;410;p19"/>
          <p:cNvSpPr txBox="1"/>
          <p:nvPr>
            <p:ph idx="16" type="title"/>
          </p:nvPr>
        </p:nvSpPr>
        <p:spPr>
          <a:xfrm>
            <a:off x="1326150" y="1339350"/>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1" name="Google Shape;411;p19"/>
          <p:cNvSpPr txBox="1"/>
          <p:nvPr>
            <p:ph idx="17" type="title"/>
          </p:nvPr>
        </p:nvSpPr>
        <p:spPr>
          <a:xfrm>
            <a:off x="1326150" y="2545213"/>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2" name="Google Shape;412;p19"/>
          <p:cNvSpPr txBox="1"/>
          <p:nvPr>
            <p:ph idx="18" type="title"/>
          </p:nvPr>
        </p:nvSpPr>
        <p:spPr>
          <a:xfrm>
            <a:off x="1326150" y="3703969"/>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3" name="Google Shape;413;p19"/>
          <p:cNvSpPr txBox="1"/>
          <p:nvPr>
            <p:ph idx="1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414" name="Google Shape;414;p19"/>
          <p:cNvSpPr txBox="1"/>
          <p:nvPr>
            <p:ph idx="20"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415" name="Google Shape;415;p19"/>
          <p:cNvSpPr txBox="1"/>
          <p:nvPr>
            <p:ph idx="21"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BLANK_1_1_1_1_1_1_1_1_1_1_2">
    <p:spTree>
      <p:nvGrpSpPr>
        <p:cNvPr id="416" name="Shape 416"/>
        <p:cNvGrpSpPr/>
        <p:nvPr/>
      </p:nvGrpSpPr>
      <p:grpSpPr>
        <a:xfrm>
          <a:off x="0" y="0"/>
          <a:ext cx="0" cy="0"/>
          <a:chOff x="0" y="0"/>
          <a:chExt cx="0" cy="0"/>
        </a:xfrm>
      </p:grpSpPr>
      <p:sp>
        <p:nvSpPr>
          <p:cNvPr id="417" name="Google Shape;417;p20"/>
          <p:cNvSpPr/>
          <p:nvPr/>
        </p:nvSpPr>
        <p:spPr>
          <a:xfrm>
            <a:off x="8210550" y="-7150"/>
            <a:ext cx="945375" cy="1453000"/>
          </a:xfrm>
          <a:custGeom>
            <a:rect b="b" l="l" r="r" t="t"/>
            <a:pathLst>
              <a:path extrusionOk="0" h="58120" w="37815">
                <a:moveTo>
                  <a:pt x="0" y="35846"/>
                </a:moveTo>
                <a:lnTo>
                  <a:pt x="37815" y="58120"/>
                </a:lnTo>
                <a:lnTo>
                  <a:pt x="37589" y="0"/>
                </a:lnTo>
                <a:lnTo>
                  <a:pt x="2413" y="32"/>
                </a:lnTo>
                <a:close/>
              </a:path>
            </a:pathLst>
          </a:custGeom>
          <a:solidFill>
            <a:schemeClr val="lt1"/>
          </a:solidFill>
          <a:ln>
            <a:noFill/>
          </a:ln>
        </p:spPr>
      </p:sp>
      <p:sp>
        <p:nvSpPr>
          <p:cNvPr id="418" name="Google Shape;418;p20"/>
          <p:cNvSpPr/>
          <p:nvPr/>
        </p:nvSpPr>
        <p:spPr>
          <a:xfrm>
            <a:off x="4614025" y="-6850"/>
            <a:ext cx="3659250" cy="1404775"/>
          </a:xfrm>
          <a:custGeom>
            <a:rect b="b" l="l" r="r" t="t"/>
            <a:pathLst>
              <a:path extrusionOk="0" h="56191" w="146370">
                <a:moveTo>
                  <a:pt x="5482" y="0"/>
                </a:moveTo>
                <a:lnTo>
                  <a:pt x="0" y="56191"/>
                </a:lnTo>
                <a:lnTo>
                  <a:pt x="144451" y="35907"/>
                </a:lnTo>
                <a:lnTo>
                  <a:pt x="146370" y="274"/>
                </a:lnTo>
                <a:close/>
              </a:path>
            </a:pathLst>
          </a:custGeom>
          <a:gradFill>
            <a:gsLst>
              <a:gs pos="0">
                <a:schemeClr val="accent3"/>
              </a:gs>
              <a:gs pos="35000">
                <a:schemeClr val="accent3"/>
              </a:gs>
              <a:gs pos="100000">
                <a:schemeClr val="accent1"/>
              </a:gs>
            </a:gsLst>
            <a:lin ang="8099331" scaled="0"/>
          </a:gradFill>
          <a:ln>
            <a:noFill/>
          </a:ln>
        </p:spPr>
      </p:sp>
      <p:sp>
        <p:nvSpPr>
          <p:cNvPr id="419" name="Google Shape;419;p20"/>
          <p:cNvSpPr txBox="1"/>
          <p:nvPr>
            <p:ph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20" name="Google Shape;420;p20"/>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21" name="Google Shape;421;p20"/>
          <p:cNvSpPr txBox="1"/>
          <p:nvPr>
            <p:ph idx="3" type="title"/>
          </p:nvPr>
        </p:nvSpPr>
        <p:spPr>
          <a:xfrm>
            <a:off x="211795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2" name="Google Shape;422;p20"/>
          <p:cNvSpPr txBox="1"/>
          <p:nvPr>
            <p:ph idx="4" type="title"/>
          </p:nvPr>
        </p:nvSpPr>
        <p:spPr>
          <a:xfrm>
            <a:off x="398730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3" name="Google Shape;423;p20"/>
          <p:cNvSpPr txBox="1"/>
          <p:nvPr>
            <p:ph idx="5" type="title"/>
          </p:nvPr>
        </p:nvSpPr>
        <p:spPr>
          <a:xfrm>
            <a:off x="38905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4" name="Google Shape;424;p20"/>
          <p:cNvSpPr txBox="1"/>
          <p:nvPr>
            <p:ph idx="6" type="title"/>
          </p:nvPr>
        </p:nvSpPr>
        <p:spPr>
          <a:xfrm>
            <a:off x="5858938"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5" name="Google Shape;425;p20"/>
          <p:cNvSpPr txBox="1"/>
          <p:nvPr>
            <p:ph idx="7" type="title"/>
          </p:nvPr>
        </p:nvSpPr>
        <p:spPr>
          <a:xfrm>
            <a:off x="7730563" y="1797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6" name="Google Shape;426;p20"/>
          <p:cNvSpPr txBox="1"/>
          <p:nvPr>
            <p:ph idx="1" type="body"/>
          </p:nvPr>
        </p:nvSpPr>
        <p:spPr>
          <a:xfrm>
            <a:off x="148300" y="2960850"/>
            <a:ext cx="13746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7" name="Google Shape;427;p20"/>
          <p:cNvSpPr txBox="1"/>
          <p:nvPr>
            <p:ph idx="8" type="body"/>
          </p:nvPr>
        </p:nvSpPr>
        <p:spPr>
          <a:xfrm>
            <a:off x="3601450" y="2960850"/>
            <a:ext cx="15795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8" name="Google Shape;428;p20"/>
          <p:cNvSpPr txBox="1"/>
          <p:nvPr>
            <p:ph idx="9" type="body"/>
          </p:nvPr>
        </p:nvSpPr>
        <p:spPr>
          <a:xfrm>
            <a:off x="5565675" y="2960850"/>
            <a:ext cx="14877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9" name="Google Shape;429;p20"/>
          <p:cNvSpPr txBox="1"/>
          <p:nvPr>
            <p:ph idx="13" type="body"/>
          </p:nvPr>
        </p:nvSpPr>
        <p:spPr>
          <a:xfrm>
            <a:off x="7346300" y="3194850"/>
            <a:ext cx="1649400" cy="14397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1pPr>
            <a:lvl2pPr indent="-292100" lvl="1" marL="9144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2pPr>
            <a:lvl3pPr indent="-292100" lvl="2" marL="13716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3pPr>
            <a:lvl4pPr indent="-292100" lvl="3" marL="18288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4pPr>
            <a:lvl5pPr indent="-292100" lvl="4" marL="22860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5pPr>
            <a:lvl6pPr indent="-292100" lvl="5" marL="27432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6pPr>
            <a:lvl7pPr indent="-292100" lvl="6" marL="32004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7pPr>
            <a:lvl8pPr indent="-292100" lvl="7" marL="36576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8pPr>
            <a:lvl9pPr indent="-292100" lvl="8" marL="41148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9pPr>
          </a:lstStyle>
          <a:p/>
        </p:txBody>
      </p:sp>
      <p:sp>
        <p:nvSpPr>
          <p:cNvPr id="430" name="Google Shape;430;p20"/>
          <p:cNvSpPr txBox="1"/>
          <p:nvPr>
            <p:ph idx="14" type="body"/>
          </p:nvPr>
        </p:nvSpPr>
        <p:spPr>
          <a:xfrm>
            <a:off x="1842125" y="2960850"/>
            <a:ext cx="13746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31" name="Google Shape;431;p20"/>
          <p:cNvSpPr txBox="1"/>
          <p:nvPr>
            <p:ph idx="15"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1">
  <p:cSld name="BLANK_1_1_3">
    <p:spTree>
      <p:nvGrpSpPr>
        <p:cNvPr id="38" name="Shape 38"/>
        <p:cNvGrpSpPr/>
        <p:nvPr/>
      </p:nvGrpSpPr>
      <p:grpSpPr>
        <a:xfrm>
          <a:off x="0" y="0"/>
          <a:ext cx="0" cy="0"/>
          <a:chOff x="0" y="0"/>
          <a:chExt cx="0" cy="0"/>
        </a:xfrm>
      </p:grpSpPr>
      <p:grpSp>
        <p:nvGrpSpPr>
          <p:cNvPr id="39" name="Google Shape;39;p3"/>
          <p:cNvGrpSpPr/>
          <p:nvPr/>
        </p:nvGrpSpPr>
        <p:grpSpPr>
          <a:xfrm flipH="1">
            <a:off x="6169505" y="2816179"/>
            <a:ext cx="2979740" cy="1986829"/>
            <a:chOff x="312900" y="2793625"/>
            <a:chExt cx="2221200" cy="1481050"/>
          </a:xfrm>
        </p:grpSpPr>
        <p:grpSp>
          <p:nvGrpSpPr>
            <p:cNvPr id="40" name="Google Shape;40;p3"/>
            <p:cNvGrpSpPr/>
            <p:nvPr/>
          </p:nvGrpSpPr>
          <p:grpSpPr>
            <a:xfrm>
              <a:off x="312900" y="2793625"/>
              <a:ext cx="1851000" cy="1481050"/>
              <a:chOff x="461225" y="3249175"/>
              <a:chExt cx="1851000" cy="1481050"/>
            </a:xfrm>
          </p:grpSpPr>
          <p:grpSp>
            <p:nvGrpSpPr>
              <p:cNvPr id="41" name="Google Shape;41;p3"/>
              <p:cNvGrpSpPr/>
              <p:nvPr/>
            </p:nvGrpSpPr>
            <p:grpSpPr>
              <a:xfrm>
                <a:off x="461225" y="3249175"/>
                <a:ext cx="1851000" cy="370200"/>
                <a:chOff x="461225" y="3249175"/>
                <a:chExt cx="1851000" cy="370200"/>
              </a:xfrm>
            </p:grpSpPr>
            <p:sp>
              <p:nvSpPr>
                <p:cNvPr id="42" name="Google Shape;42;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 name="Google Shape;43;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 name="Google Shape;44;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5" name="Google Shape;45;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 name="Google Shape;46;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7" name="Google Shape;47;p3"/>
              <p:cNvGrpSpPr/>
              <p:nvPr/>
            </p:nvGrpSpPr>
            <p:grpSpPr>
              <a:xfrm>
                <a:off x="461225" y="3619500"/>
                <a:ext cx="1851000" cy="370200"/>
                <a:chOff x="461225" y="3249175"/>
                <a:chExt cx="1851000" cy="370200"/>
              </a:xfrm>
            </p:grpSpPr>
            <p:sp>
              <p:nvSpPr>
                <p:cNvPr id="48" name="Google Shape;48;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9" name="Google Shape;49;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 name="Google Shape;50;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 name="Google Shape;51;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 name="Google Shape;52;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3" name="Google Shape;53;p3"/>
              <p:cNvGrpSpPr/>
              <p:nvPr/>
            </p:nvGrpSpPr>
            <p:grpSpPr>
              <a:xfrm>
                <a:off x="461225" y="3989700"/>
                <a:ext cx="1851000" cy="370200"/>
                <a:chOff x="461225" y="3249175"/>
                <a:chExt cx="1851000" cy="370200"/>
              </a:xfrm>
            </p:grpSpPr>
            <p:sp>
              <p:nvSpPr>
                <p:cNvPr id="54" name="Google Shape;54;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5" name="Google Shape;55;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6" name="Google Shape;56;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7" name="Google Shape;57;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8" name="Google Shape;58;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9" name="Google Shape;59;p3"/>
              <p:cNvGrpSpPr/>
              <p:nvPr/>
            </p:nvGrpSpPr>
            <p:grpSpPr>
              <a:xfrm>
                <a:off x="461225" y="4360025"/>
                <a:ext cx="1851000" cy="370200"/>
                <a:chOff x="461225" y="3249175"/>
                <a:chExt cx="1851000" cy="370200"/>
              </a:xfrm>
            </p:grpSpPr>
            <p:sp>
              <p:nvSpPr>
                <p:cNvPr id="60" name="Google Shape;60;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1" name="Google Shape;61;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2" name="Google Shape;62;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 name="Google Shape;63;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4" name="Google Shape;64;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5" name="Google Shape;65;p3"/>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 name="Google Shape;66;p3"/>
          <p:cNvSpPr/>
          <p:nvPr/>
        </p:nvSpPr>
        <p:spPr>
          <a:xfrm flipH="1">
            <a:off x="12" y="3308203"/>
            <a:ext cx="9143963" cy="1835315"/>
          </a:xfrm>
          <a:custGeom>
            <a:rect b="b" l="l" r="r" t="t"/>
            <a:pathLst>
              <a:path extrusionOk="0" h="29205" w="61561">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67" name="Google Shape;67;p3"/>
          <p:cNvSpPr/>
          <p:nvPr/>
        </p:nvSpPr>
        <p:spPr>
          <a:xfrm>
            <a:off x="11" y="2611497"/>
            <a:ext cx="725708" cy="1448283"/>
          </a:xfrm>
          <a:custGeom>
            <a:rect b="b" l="l" r="r" t="t"/>
            <a:pathLst>
              <a:path extrusionOk="0" h="50476" w="25297">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 name="Google Shape;68;p3"/>
          <p:cNvSpPr/>
          <p:nvPr/>
        </p:nvSpPr>
        <p:spPr>
          <a:xfrm flipH="1">
            <a:off x="3311207" y="2592556"/>
            <a:ext cx="1486200" cy="1486200"/>
          </a:xfrm>
          <a:prstGeom prst="ellipse">
            <a:avLst/>
          </a:prstGeom>
          <a:gradFill>
            <a:gsLst>
              <a:gs pos="0">
                <a:schemeClr val="accent3"/>
              </a:gs>
              <a:gs pos="56000">
                <a:schemeClr val="accent1"/>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 name="Google Shape;69;p3"/>
          <p:cNvSpPr/>
          <p:nvPr/>
        </p:nvSpPr>
        <p:spPr>
          <a:xfrm flipH="1" rot="-5400000">
            <a:off x="1299729" y="2592569"/>
            <a:ext cx="1486200" cy="1486200"/>
          </a:xfrm>
          <a:prstGeom prst="ellipse">
            <a:avLst/>
          </a:prstGeom>
          <a:gradFill>
            <a:gsLst>
              <a:gs pos="0">
                <a:schemeClr val="accent3"/>
              </a:gs>
              <a:gs pos="35000">
                <a:schemeClr val="accent3"/>
              </a:gs>
              <a:gs pos="100000">
                <a:schemeClr val="accent1"/>
              </a:gs>
            </a:gsLst>
            <a:lin ang="8099331"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 name="Google Shape;70;p3"/>
          <p:cNvSpPr txBox="1"/>
          <p:nvPr>
            <p:ph type="title"/>
          </p:nvPr>
        </p:nvSpPr>
        <p:spPr>
          <a:xfrm>
            <a:off x="115025" y="502775"/>
            <a:ext cx="41838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71" name="Google Shape;71;p3"/>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72" name="Google Shape;72;p3"/>
          <p:cNvSpPr txBox="1"/>
          <p:nvPr>
            <p:ph idx="1" type="body"/>
          </p:nvPr>
        </p:nvSpPr>
        <p:spPr>
          <a:xfrm>
            <a:off x="3511550" y="587150"/>
            <a:ext cx="4371600" cy="25263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a:buChar char="●"/>
              <a:defRPr sz="1000"/>
            </a:lvl1pPr>
            <a:lvl2pPr indent="-292100" lvl="1" marL="914400">
              <a:lnSpc>
                <a:spcPct val="115000"/>
              </a:lnSpc>
              <a:spcBef>
                <a:spcPts val="800"/>
              </a:spcBef>
              <a:spcAft>
                <a:spcPts val="0"/>
              </a:spcAft>
              <a:buClr>
                <a:schemeClr val="lt1"/>
              </a:buClr>
              <a:buSzPts val="1000"/>
              <a:buFont typeface="Sora"/>
              <a:buChar char="○"/>
              <a:defRPr sz="1000"/>
            </a:lvl2pPr>
            <a:lvl3pPr indent="-292100" lvl="2" marL="1371600">
              <a:lnSpc>
                <a:spcPct val="115000"/>
              </a:lnSpc>
              <a:spcBef>
                <a:spcPts val="800"/>
              </a:spcBef>
              <a:spcAft>
                <a:spcPts val="0"/>
              </a:spcAft>
              <a:buClr>
                <a:schemeClr val="lt1"/>
              </a:buClr>
              <a:buSzPts val="1000"/>
              <a:buFont typeface="Sora"/>
              <a:buChar char="■"/>
              <a:defRPr sz="1000"/>
            </a:lvl3pPr>
            <a:lvl4pPr indent="-292100" lvl="3" marL="1828800">
              <a:lnSpc>
                <a:spcPct val="115000"/>
              </a:lnSpc>
              <a:spcBef>
                <a:spcPts val="800"/>
              </a:spcBef>
              <a:spcAft>
                <a:spcPts val="0"/>
              </a:spcAft>
              <a:buClr>
                <a:schemeClr val="lt1"/>
              </a:buClr>
              <a:buSzPts val="1000"/>
              <a:buFont typeface="Sora"/>
              <a:buChar char="●"/>
              <a:defRPr sz="1000"/>
            </a:lvl4pPr>
            <a:lvl5pPr indent="-292100" lvl="4" marL="2286000">
              <a:lnSpc>
                <a:spcPct val="115000"/>
              </a:lnSpc>
              <a:spcBef>
                <a:spcPts val="800"/>
              </a:spcBef>
              <a:spcAft>
                <a:spcPts val="0"/>
              </a:spcAft>
              <a:buClr>
                <a:schemeClr val="lt1"/>
              </a:buClr>
              <a:buSzPts val="1000"/>
              <a:buFont typeface="Sora"/>
              <a:buChar char="○"/>
              <a:defRPr sz="1000"/>
            </a:lvl5pPr>
            <a:lvl6pPr indent="-292100" lvl="5" marL="2743200">
              <a:lnSpc>
                <a:spcPct val="115000"/>
              </a:lnSpc>
              <a:spcBef>
                <a:spcPts val="800"/>
              </a:spcBef>
              <a:spcAft>
                <a:spcPts val="0"/>
              </a:spcAft>
              <a:buClr>
                <a:schemeClr val="lt1"/>
              </a:buClr>
              <a:buSzPts val="1000"/>
              <a:buFont typeface="Sora"/>
              <a:buChar char="■"/>
              <a:defRPr sz="1000"/>
            </a:lvl6pPr>
            <a:lvl7pPr indent="-292100" lvl="6" marL="3200400">
              <a:lnSpc>
                <a:spcPct val="115000"/>
              </a:lnSpc>
              <a:spcBef>
                <a:spcPts val="800"/>
              </a:spcBef>
              <a:spcAft>
                <a:spcPts val="0"/>
              </a:spcAft>
              <a:buClr>
                <a:schemeClr val="lt1"/>
              </a:buClr>
              <a:buSzPts val="1000"/>
              <a:buFont typeface="Sora"/>
              <a:buChar char="●"/>
              <a:defRPr sz="1000"/>
            </a:lvl7pPr>
            <a:lvl8pPr indent="-292100" lvl="7" marL="3657600">
              <a:lnSpc>
                <a:spcPct val="115000"/>
              </a:lnSpc>
              <a:spcBef>
                <a:spcPts val="800"/>
              </a:spcBef>
              <a:spcAft>
                <a:spcPts val="0"/>
              </a:spcAft>
              <a:buClr>
                <a:schemeClr val="lt1"/>
              </a:buClr>
              <a:buSzPts val="1000"/>
              <a:buFont typeface="Sora"/>
              <a:buChar char="○"/>
              <a:defRPr sz="1000"/>
            </a:lvl8pPr>
            <a:lvl9pPr indent="-292100" lvl="8" marL="4114800">
              <a:lnSpc>
                <a:spcPct val="115000"/>
              </a:lnSpc>
              <a:spcBef>
                <a:spcPts val="800"/>
              </a:spcBef>
              <a:spcAft>
                <a:spcPts val="800"/>
              </a:spcAft>
              <a:buClr>
                <a:schemeClr val="lt1"/>
              </a:buClr>
              <a:buSzPts val="1000"/>
              <a:buFont typeface="Sora"/>
              <a:buChar char="■"/>
              <a:defRPr sz="1000"/>
            </a:lvl9pPr>
          </a:lstStyle>
          <a:p/>
        </p:txBody>
      </p:sp>
      <p:sp>
        <p:nvSpPr>
          <p:cNvPr id="73" name="Google Shape;73;p3"/>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_1_1_1_1_1_1_2_1">
    <p:spTree>
      <p:nvGrpSpPr>
        <p:cNvPr id="432" name="Shape 432"/>
        <p:cNvGrpSpPr/>
        <p:nvPr/>
      </p:nvGrpSpPr>
      <p:grpSpPr>
        <a:xfrm>
          <a:off x="0" y="0"/>
          <a:ext cx="0" cy="0"/>
          <a:chOff x="0" y="0"/>
          <a:chExt cx="0" cy="0"/>
        </a:xfrm>
      </p:grpSpPr>
      <p:grpSp>
        <p:nvGrpSpPr>
          <p:cNvPr id="433" name="Google Shape;433;p21"/>
          <p:cNvGrpSpPr/>
          <p:nvPr/>
        </p:nvGrpSpPr>
        <p:grpSpPr>
          <a:xfrm flipH="1">
            <a:off x="3199575" y="156175"/>
            <a:ext cx="1851000" cy="1225325"/>
            <a:chOff x="461225" y="3875100"/>
            <a:chExt cx="1851000" cy="1225325"/>
          </a:xfrm>
        </p:grpSpPr>
        <p:grpSp>
          <p:nvGrpSpPr>
            <p:cNvPr id="434" name="Google Shape;434;p21"/>
            <p:cNvGrpSpPr/>
            <p:nvPr/>
          </p:nvGrpSpPr>
          <p:grpSpPr>
            <a:xfrm>
              <a:off x="461225" y="3875100"/>
              <a:ext cx="1851000" cy="114600"/>
              <a:chOff x="461225" y="3504775"/>
              <a:chExt cx="1851000" cy="114600"/>
            </a:xfrm>
          </p:grpSpPr>
          <p:sp>
            <p:nvSpPr>
              <p:cNvPr id="435" name="Google Shape;435;p21"/>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6" name="Google Shape;436;p21"/>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7" name="Google Shape;437;p21"/>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8" name="Google Shape;438;p21"/>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9" name="Google Shape;439;p21"/>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40" name="Google Shape;440;p21"/>
            <p:cNvGrpSpPr/>
            <p:nvPr/>
          </p:nvGrpSpPr>
          <p:grpSpPr>
            <a:xfrm>
              <a:off x="461225" y="3989700"/>
              <a:ext cx="1480800" cy="1110725"/>
              <a:chOff x="461225" y="3249175"/>
              <a:chExt cx="1480800" cy="1110725"/>
            </a:xfrm>
          </p:grpSpPr>
          <p:sp>
            <p:nvSpPr>
              <p:cNvPr id="441" name="Google Shape;441;p21"/>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2" name="Google Shape;442;p21"/>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3" name="Google Shape;443;p21"/>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4" name="Google Shape;444;p21"/>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45" name="Google Shape;445;p21"/>
            <p:cNvGrpSpPr/>
            <p:nvPr/>
          </p:nvGrpSpPr>
          <p:grpSpPr>
            <a:xfrm>
              <a:off x="831425" y="4360025"/>
              <a:ext cx="1480800" cy="370200"/>
              <a:chOff x="831425" y="3249175"/>
              <a:chExt cx="1480800" cy="370200"/>
            </a:xfrm>
          </p:grpSpPr>
          <p:sp>
            <p:nvSpPr>
              <p:cNvPr id="446" name="Google Shape;446;p21"/>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7" name="Google Shape;447;p21"/>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8" name="Google Shape;448;p21"/>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9" name="Google Shape;449;p21"/>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450" name="Google Shape;450;p21"/>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51" name="Google Shape;451;p21"/>
          <p:cNvSpPr/>
          <p:nvPr/>
        </p:nvSpPr>
        <p:spPr>
          <a:xfrm>
            <a:off x="5023375" y="3994875"/>
            <a:ext cx="3941541" cy="1148616"/>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latin typeface="Sora"/>
              <a:ea typeface="Sora"/>
              <a:cs typeface="Sora"/>
              <a:sym typeface="Sora"/>
            </a:endParaRPr>
          </a:p>
        </p:txBody>
      </p:sp>
      <p:sp>
        <p:nvSpPr>
          <p:cNvPr id="452" name="Google Shape;452;p21"/>
          <p:cNvSpPr/>
          <p:nvPr/>
        </p:nvSpPr>
        <p:spPr>
          <a:xfrm rot="5400000">
            <a:off x="6364434" y="2363929"/>
            <a:ext cx="912991" cy="4646142"/>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53" name="Google Shape;453;p21"/>
          <p:cNvSpPr txBox="1"/>
          <p:nvPr>
            <p:ph idx="2" type="title"/>
          </p:nvPr>
        </p:nvSpPr>
        <p:spPr>
          <a:xfrm>
            <a:off x="115025" y="5027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54" name="Google Shape;454;p21"/>
          <p:cNvSpPr/>
          <p:nvPr/>
        </p:nvSpPr>
        <p:spPr>
          <a:xfrm>
            <a:off x="1643225" y="-725"/>
            <a:ext cx="5761425" cy="711800"/>
          </a:xfrm>
          <a:custGeom>
            <a:rect b="b" l="l" r="r" t="t"/>
            <a:pathLst>
              <a:path extrusionOk="0" h="28472" w="230457">
                <a:moveTo>
                  <a:pt x="0" y="0"/>
                </a:moveTo>
                <a:lnTo>
                  <a:pt x="230457" y="28472"/>
                </a:lnTo>
                <a:lnTo>
                  <a:pt x="220381" y="20"/>
                </a:lnTo>
                <a:close/>
              </a:path>
            </a:pathLst>
          </a:custGeom>
          <a:solidFill>
            <a:schemeClr val="lt1"/>
          </a:solidFill>
          <a:ln>
            <a:noFill/>
          </a:ln>
        </p:spPr>
      </p:sp>
      <p:sp>
        <p:nvSpPr>
          <p:cNvPr id="455" name="Google Shape;455;p21"/>
          <p:cNvSpPr/>
          <p:nvPr/>
        </p:nvSpPr>
        <p:spPr>
          <a:xfrm>
            <a:off x="7140700" y="-1350"/>
            <a:ext cx="2003375" cy="714225"/>
          </a:xfrm>
          <a:custGeom>
            <a:rect b="b" l="l" r="r" t="t"/>
            <a:pathLst>
              <a:path extrusionOk="0" h="28569" w="80135">
                <a:moveTo>
                  <a:pt x="10558" y="28569"/>
                </a:moveTo>
                <a:lnTo>
                  <a:pt x="67491" y="18220"/>
                </a:lnTo>
                <a:lnTo>
                  <a:pt x="80135" y="0"/>
                </a:lnTo>
                <a:lnTo>
                  <a:pt x="0" y="45"/>
                </a:lnTo>
                <a:close/>
              </a:path>
            </a:pathLst>
          </a:custGeom>
          <a:gradFill>
            <a:gsLst>
              <a:gs pos="0">
                <a:schemeClr val="accent2"/>
              </a:gs>
              <a:gs pos="21000">
                <a:schemeClr val="lt2"/>
              </a:gs>
              <a:gs pos="49000">
                <a:schemeClr val="accent1"/>
              </a:gs>
              <a:gs pos="75000">
                <a:schemeClr val="accent3"/>
              </a:gs>
              <a:gs pos="100000">
                <a:schemeClr val="accent4"/>
              </a:gs>
            </a:gsLst>
            <a:lin ang="0" scaled="0"/>
          </a:gradFill>
          <a:ln>
            <a:noFill/>
          </a:ln>
          <a:effectLst>
            <a:outerShdw blurRad="314325" rotWithShape="0" algn="bl" dir="5400000" dist="28575">
              <a:schemeClr val="accent4">
                <a:alpha val="24000"/>
              </a:schemeClr>
            </a:outerShdw>
          </a:effectLst>
        </p:spPr>
      </p:sp>
      <p:sp>
        <p:nvSpPr>
          <p:cNvPr id="456" name="Google Shape;456;p21"/>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os="317">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eps">
  <p:cSld name="BLANK_1_1_1_1_1_1_1_1_1_1_2_1_1">
    <p:spTree>
      <p:nvGrpSpPr>
        <p:cNvPr id="457" name="Shape 457"/>
        <p:cNvGrpSpPr/>
        <p:nvPr/>
      </p:nvGrpSpPr>
      <p:grpSpPr>
        <a:xfrm>
          <a:off x="0" y="0"/>
          <a:ext cx="0" cy="0"/>
          <a:chOff x="0" y="0"/>
          <a:chExt cx="0" cy="0"/>
        </a:xfrm>
      </p:grpSpPr>
      <p:grpSp>
        <p:nvGrpSpPr>
          <p:cNvPr id="458" name="Google Shape;458;p22"/>
          <p:cNvGrpSpPr/>
          <p:nvPr/>
        </p:nvGrpSpPr>
        <p:grpSpPr>
          <a:xfrm flipH="1">
            <a:off x="3199575" y="156175"/>
            <a:ext cx="1851000" cy="1225325"/>
            <a:chOff x="461225" y="3875100"/>
            <a:chExt cx="1851000" cy="1225325"/>
          </a:xfrm>
        </p:grpSpPr>
        <p:grpSp>
          <p:nvGrpSpPr>
            <p:cNvPr id="459" name="Google Shape;459;p22"/>
            <p:cNvGrpSpPr/>
            <p:nvPr/>
          </p:nvGrpSpPr>
          <p:grpSpPr>
            <a:xfrm>
              <a:off x="461225" y="3875100"/>
              <a:ext cx="1851000" cy="114600"/>
              <a:chOff x="461225" y="3504775"/>
              <a:chExt cx="1851000" cy="114600"/>
            </a:xfrm>
          </p:grpSpPr>
          <p:sp>
            <p:nvSpPr>
              <p:cNvPr id="460" name="Google Shape;460;p22"/>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1" name="Google Shape;461;p22"/>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2" name="Google Shape;462;p22"/>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3" name="Google Shape;463;p22"/>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4" name="Google Shape;464;p22"/>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65" name="Google Shape;465;p22"/>
            <p:cNvGrpSpPr/>
            <p:nvPr/>
          </p:nvGrpSpPr>
          <p:grpSpPr>
            <a:xfrm>
              <a:off x="461225" y="3989700"/>
              <a:ext cx="1480800" cy="1110725"/>
              <a:chOff x="461225" y="3249175"/>
              <a:chExt cx="1480800" cy="1110725"/>
            </a:xfrm>
          </p:grpSpPr>
          <p:sp>
            <p:nvSpPr>
              <p:cNvPr id="466" name="Google Shape;466;p22"/>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7" name="Google Shape;467;p22"/>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8" name="Google Shape;468;p22"/>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9" name="Google Shape;469;p22"/>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70" name="Google Shape;470;p22"/>
            <p:cNvGrpSpPr/>
            <p:nvPr/>
          </p:nvGrpSpPr>
          <p:grpSpPr>
            <a:xfrm>
              <a:off x="831425" y="4360025"/>
              <a:ext cx="1480800" cy="370200"/>
              <a:chOff x="831425" y="3249175"/>
              <a:chExt cx="1480800" cy="370200"/>
            </a:xfrm>
          </p:grpSpPr>
          <p:sp>
            <p:nvSpPr>
              <p:cNvPr id="471" name="Google Shape;471;p22"/>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2" name="Google Shape;472;p22"/>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3" name="Google Shape;473;p22"/>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4" name="Google Shape;474;p22"/>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475" name="Google Shape;475;p22"/>
          <p:cNvSpPr/>
          <p:nvPr/>
        </p:nvSpPr>
        <p:spPr>
          <a:xfrm>
            <a:off x="5023375" y="3994875"/>
            <a:ext cx="3941541" cy="1148616"/>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76" name="Google Shape;476;p22"/>
          <p:cNvSpPr/>
          <p:nvPr/>
        </p:nvSpPr>
        <p:spPr>
          <a:xfrm rot="5400000">
            <a:off x="6364434" y="2363929"/>
            <a:ext cx="912991" cy="4646142"/>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77" name="Google Shape;477;p22"/>
          <p:cNvSpPr/>
          <p:nvPr/>
        </p:nvSpPr>
        <p:spPr>
          <a:xfrm>
            <a:off x="1643225" y="-725"/>
            <a:ext cx="5761425" cy="711800"/>
          </a:xfrm>
          <a:custGeom>
            <a:rect b="b" l="l" r="r" t="t"/>
            <a:pathLst>
              <a:path extrusionOk="0" h="28472" w="230457">
                <a:moveTo>
                  <a:pt x="0" y="0"/>
                </a:moveTo>
                <a:lnTo>
                  <a:pt x="230457" y="28472"/>
                </a:lnTo>
                <a:lnTo>
                  <a:pt x="220381" y="20"/>
                </a:lnTo>
                <a:close/>
              </a:path>
            </a:pathLst>
          </a:custGeom>
          <a:solidFill>
            <a:schemeClr val="lt1"/>
          </a:solidFill>
          <a:ln>
            <a:noFill/>
          </a:ln>
        </p:spPr>
      </p:sp>
      <p:sp>
        <p:nvSpPr>
          <p:cNvPr id="478" name="Google Shape;478;p22"/>
          <p:cNvSpPr/>
          <p:nvPr/>
        </p:nvSpPr>
        <p:spPr>
          <a:xfrm>
            <a:off x="7140700" y="-1350"/>
            <a:ext cx="2003375" cy="714225"/>
          </a:xfrm>
          <a:custGeom>
            <a:rect b="b" l="l" r="r" t="t"/>
            <a:pathLst>
              <a:path extrusionOk="0" h="28569" w="80135">
                <a:moveTo>
                  <a:pt x="10558" y="28569"/>
                </a:moveTo>
                <a:lnTo>
                  <a:pt x="67491" y="18220"/>
                </a:lnTo>
                <a:lnTo>
                  <a:pt x="80135" y="0"/>
                </a:lnTo>
                <a:lnTo>
                  <a:pt x="0" y="45"/>
                </a:lnTo>
                <a:close/>
              </a:path>
            </a:pathLst>
          </a:custGeom>
          <a:gradFill>
            <a:gsLst>
              <a:gs pos="0">
                <a:schemeClr val="accent1"/>
              </a:gs>
              <a:gs pos="11000">
                <a:schemeClr val="accent1"/>
              </a:gs>
              <a:gs pos="26000">
                <a:schemeClr val="accent3"/>
              </a:gs>
              <a:gs pos="63000">
                <a:schemeClr val="accent4"/>
              </a:gs>
              <a:gs pos="100000">
                <a:schemeClr val="accent4"/>
              </a:gs>
            </a:gsLst>
            <a:lin ang="8100019" scaled="0"/>
          </a:gradFill>
          <a:ln>
            <a:noFill/>
          </a:ln>
          <a:effectLst>
            <a:outerShdw blurRad="314325" rotWithShape="0" algn="bl" dir="5400000" dist="28575">
              <a:schemeClr val="accent4">
                <a:alpha val="24000"/>
              </a:schemeClr>
            </a:outerShdw>
          </a:effectLst>
        </p:spPr>
      </p:sp>
      <p:cxnSp>
        <p:nvCxnSpPr>
          <p:cNvPr id="479" name="Google Shape;479;p22"/>
          <p:cNvCxnSpPr/>
          <p:nvPr/>
        </p:nvCxnSpPr>
        <p:spPr>
          <a:xfrm rot="10800000">
            <a:off x="605578" y="1794125"/>
            <a:ext cx="8537700" cy="0"/>
          </a:xfrm>
          <a:prstGeom prst="straightConnector1">
            <a:avLst/>
          </a:prstGeom>
          <a:noFill/>
          <a:ln cap="flat" cmpd="sng" w="19050">
            <a:solidFill>
              <a:schemeClr val="dk1"/>
            </a:solidFill>
            <a:prstDash val="solid"/>
            <a:round/>
            <a:headEnd len="med" w="med" type="none"/>
            <a:tailEnd len="med" w="med" type="none"/>
          </a:ln>
        </p:spPr>
      </p:cxnSp>
      <p:cxnSp>
        <p:nvCxnSpPr>
          <p:cNvPr id="480" name="Google Shape;480;p22"/>
          <p:cNvCxnSpPr/>
          <p:nvPr/>
        </p:nvCxnSpPr>
        <p:spPr>
          <a:xfrm rot="10800000">
            <a:off x="605578" y="2731925"/>
            <a:ext cx="8537700" cy="0"/>
          </a:xfrm>
          <a:prstGeom prst="straightConnector1">
            <a:avLst/>
          </a:prstGeom>
          <a:noFill/>
          <a:ln cap="flat" cmpd="sng" w="19050">
            <a:solidFill>
              <a:schemeClr val="dk1"/>
            </a:solidFill>
            <a:prstDash val="solid"/>
            <a:round/>
            <a:headEnd len="med" w="med" type="none"/>
            <a:tailEnd len="med" w="med" type="none"/>
          </a:ln>
        </p:spPr>
      </p:cxnSp>
      <p:cxnSp>
        <p:nvCxnSpPr>
          <p:cNvPr id="481" name="Google Shape;481;p22"/>
          <p:cNvCxnSpPr/>
          <p:nvPr/>
        </p:nvCxnSpPr>
        <p:spPr>
          <a:xfrm rot="10800000">
            <a:off x="606300" y="3669725"/>
            <a:ext cx="8537700" cy="0"/>
          </a:xfrm>
          <a:prstGeom prst="straightConnector1">
            <a:avLst/>
          </a:prstGeom>
          <a:noFill/>
          <a:ln cap="flat" cmpd="sng" w="19050">
            <a:solidFill>
              <a:schemeClr val="dk1"/>
            </a:solidFill>
            <a:prstDash val="solid"/>
            <a:round/>
            <a:headEnd len="med" w="med" type="none"/>
            <a:tailEnd len="med" w="med" type="none"/>
          </a:ln>
        </p:spPr>
      </p:cxnSp>
      <p:sp>
        <p:nvSpPr>
          <p:cNvPr id="482" name="Google Shape;482;p22"/>
          <p:cNvSpPr txBox="1"/>
          <p:nvPr>
            <p:ph idx="1" type="body"/>
          </p:nvPr>
        </p:nvSpPr>
        <p:spPr>
          <a:xfrm>
            <a:off x="5788075" y="1906850"/>
            <a:ext cx="3021300" cy="8250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3" name="Google Shape;483;p22"/>
          <p:cNvSpPr txBox="1"/>
          <p:nvPr>
            <p:ph type="title"/>
          </p:nvPr>
        </p:nvSpPr>
        <p:spPr>
          <a:xfrm>
            <a:off x="2134625" y="2853988"/>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4" name="Google Shape;484;p22"/>
          <p:cNvSpPr txBox="1"/>
          <p:nvPr>
            <p:ph idx="2" type="body"/>
          </p:nvPr>
        </p:nvSpPr>
        <p:spPr>
          <a:xfrm>
            <a:off x="5788075" y="2855650"/>
            <a:ext cx="3021300" cy="8142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5" name="Google Shape;485;p22"/>
          <p:cNvSpPr txBox="1"/>
          <p:nvPr>
            <p:ph idx="3" type="title"/>
          </p:nvPr>
        </p:nvSpPr>
        <p:spPr>
          <a:xfrm>
            <a:off x="525175" y="2853988"/>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6" name="Google Shape;486;p22"/>
          <p:cNvSpPr txBox="1"/>
          <p:nvPr>
            <p:ph idx="4" type="title"/>
          </p:nvPr>
        </p:nvSpPr>
        <p:spPr>
          <a:xfrm>
            <a:off x="2134625" y="3793475"/>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7" name="Google Shape;487;p22"/>
          <p:cNvSpPr txBox="1"/>
          <p:nvPr>
            <p:ph idx="5" type="body"/>
          </p:nvPr>
        </p:nvSpPr>
        <p:spPr>
          <a:xfrm>
            <a:off x="5788075" y="3793450"/>
            <a:ext cx="3021300" cy="8361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8" name="Google Shape;488;p22"/>
          <p:cNvSpPr txBox="1"/>
          <p:nvPr>
            <p:ph idx="6" type="title"/>
          </p:nvPr>
        </p:nvSpPr>
        <p:spPr>
          <a:xfrm>
            <a:off x="525175" y="3793475"/>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9" name="Google Shape;489;p22"/>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90" name="Google Shape;490;p22"/>
          <p:cNvSpPr txBox="1"/>
          <p:nvPr>
            <p:ph idx="8" type="title"/>
          </p:nvPr>
        </p:nvSpPr>
        <p:spPr>
          <a:xfrm>
            <a:off x="2134625" y="1914525"/>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91" name="Google Shape;491;p22"/>
          <p:cNvSpPr txBox="1"/>
          <p:nvPr>
            <p:ph idx="9" type="title"/>
          </p:nvPr>
        </p:nvSpPr>
        <p:spPr>
          <a:xfrm>
            <a:off x="525175" y="1914525"/>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92" name="Google Shape;492;p22"/>
          <p:cNvSpPr txBox="1"/>
          <p:nvPr>
            <p:ph idx="13" type="title"/>
          </p:nvPr>
        </p:nvSpPr>
        <p:spPr>
          <a:xfrm>
            <a:off x="115025" y="5027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93" name="Google Shape;493;p22"/>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os="317">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494" name="Shape 494"/>
        <p:cNvGrpSpPr/>
        <p:nvPr/>
      </p:nvGrpSpPr>
      <p:grpSpPr>
        <a:xfrm>
          <a:off x="0" y="0"/>
          <a:ext cx="0" cy="0"/>
          <a:chOff x="0" y="0"/>
          <a:chExt cx="0" cy="0"/>
        </a:xfrm>
      </p:grpSpPr>
      <p:grpSp>
        <p:nvGrpSpPr>
          <p:cNvPr id="495" name="Google Shape;495;p23"/>
          <p:cNvGrpSpPr/>
          <p:nvPr/>
        </p:nvGrpSpPr>
        <p:grpSpPr>
          <a:xfrm>
            <a:off x="115026" y="364"/>
            <a:ext cx="5125634" cy="5143564"/>
            <a:chOff x="312900" y="2788524"/>
            <a:chExt cx="2221197" cy="1994480"/>
          </a:xfrm>
        </p:grpSpPr>
        <p:grpSp>
          <p:nvGrpSpPr>
            <p:cNvPr id="496" name="Google Shape;496;p23"/>
            <p:cNvGrpSpPr/>
            <p:nvPr/>
          </p:nvGrpSpPr>
          <p:grpSpPr>
            <a:xfrm>
              <a:off x="312900" y="2788524"/>
              <a:ext cx="1851000" cy="1994480"/>
              <a:chOff x="461225" y="3244074"/>
              <a:chExt cx="1851000" cy="1994480"/>
            </a:xfrm>
          </p:grpSpPr>
          <p:grpSp>
            <p:nvGrpSpPr>
              <p:cNvPr id="497" name="Google Shape;497;p23"/>
              <p:cNvGrpSpPr/>
              <p:nvPr/>
            </p:nvGrpSpPr>
            <p:grpSpPr>
              <a:xfrm>
                <a:off x="461229" y="3244074"/>
                <a:ext cx="1850992" cy="1994480"/>
                <a:chOff x="461229" y="3244074"/>
                <a:chExt cx="1850992" cy="1994480"/>
              </a:xfrm>
            </p:grpSpPr>
            <p:sp>
              <p:nvSpPr>
                <p:cNvPr id="498" name="Google Shape;498;p23"/>
                <p:cNvSpPr/>
                <p:nvPr/>
              </p:nvSpPr>
              <p:spPr>
                <a:xfrm>
                  <a:off x="461229" y="3244074"/>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99" name="Google Shape;499;p23"/>
                <p:cNvSpPr/>
                <p:nvPr/>
              </p:nvSpPr>
              <p:spPr>
                <a:xfrm>
                  <a:off x="831430" y="5100554"/>
                  <a:ext cx="370200" cy="138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0" name="Google Shape;500;p23"/>
                <p:cNvSpPr/>
                <p:nvPr/>
              </p:nvSpPr>
              <p:spPr>
                <a:xfrm>
                  <a:off x="1201620"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1" name="Google Shape;501;p23"/>
                <p:cNvSpPr/>
                <p:nvPr/>
              </p:nvSpPr>
              <p:spPr>
                <a:xfrm>
                  <a:off x="1571820"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2" name="Google Shape;502;p23"/>
                <p:cNvSpPr/>
                <p:nvPr/>
              </p:nvSpPr>
              <p:spPr>
                <a:xfrm>
                  <a:off x="1942021"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03" name="Google Shape;503;p23"/>
              <p:cNvGrpSpPr/>
              <p:nvPr/>
            </p:nvGrpSpPr>
            <p:grpSpPr>
              <a:xfrm>
                <a:off x="461225" y="3619500"/>
                <a:ext cx="1851000" cy="370200"/>
                <a:chOff x="461225" y="3249175"/>
                <a:chExt cx="1851000" cy="370200"/>
              </a:xfrm>
            </p:grpSpPr>
            <p:sp>
              <p:nvSpPr>
                <p:cNvPr id="504" name="Google Shape;504;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5" name="Google Shape;505;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6" name="Google Shape;506;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7" name="Google Shape;507;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8" name="Google Shape;508;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09" name="Google Shape;509;p23"/>
              <p:cNvGrpSpPr/>
              <p:nvPr/>
            </p:nvGrpSpPr>
            <p:grpSpPr>
              <a:xfrm>
                <a:off x="461225" y="3989700"/>
                <a:ext cx="1851000" cy="1110726"/>
                <a:chOff x="461225" y="3249175"/>
                <a:chExt cx="1851000" cy="1110726"/>
              </a:xfrm>
            </p:grpSpPr>
            <p:sp>
              <p:nvSpPr>
                <p:cNvPr id="510" name="Google Shape;510;p23"/>
                <p:cNvSpPr/>
                <p:nvPr/>
              </p:nvSpPr>
              <p:spPr>
                <a:xfrm>
                  <a:off x="461225" y="3989701"/>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1" name="Google Shape;511;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2" name="Google Shape;512;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3" name="Google Shape;513;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4" name="Google Shape;514;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15" name="Google Shape;515;p23"/>
              <p:cNvGrpSpPr/>
              <p:nvPr/>
            </p:nvGrpSpPr>
            <p:grpSpPr>
              <a:xfrm>
                <a:off x="461225" y="4360025"/>
                <a:ext cx="1851000" cy="370200"/>
                <a:chOff x="461225" y="3249175"/>
                <a:chExt cx="1851000" cy="370200"/>
              </a:xfrm>
            </p:grpSpPr>
            <p:sp>
              <p:nvSpPr>
                <p:cNvPr id="516" name="Google Shape;516;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7" name="Google Shape;517;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8" name="Google Shape;518;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9" name="Google Shape;519;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520" name="Google Shape;520;p23"/>
            <p:cNvSpPr/>
            <p:nvPr/>
          </p:nvSpPr>
          <p:spPr>
            <a:xfrm>
              <a:off x="2163897" y="2788524"/>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21" name="Google Shape;521;p23"/>
          <p:cNvGrpSpPr/>
          <p:nvPr/>
        </p:nvGrpSpPr>
        <p:grpSpPr>
          <a:xfrm flipH="1" rot="5400000">
            <a:off x="7145338" y="3274875"/>
            <a:ext cx="2221200" cy="1481050"/>
            <a:chOff x="312900" y="2793625"/>
            <a:chExt cx="2221200" cy="1481050"/>
          </a:xfrm>
        </p:grpSpPr>
        <p:grpSp>
          <p:nvGrpSpPr>
            <p:cNvPr id="522" name="Google Shape;522;p23"/>
            <p:cNvGrpSpPr/>
            <p:nvPr/>
          </p:nvGrpSpPr>
          <p:grpSpPr>
            <a:xfrm>
              <a:off x="312900" y="2793625"/>
              <a:ext cx="1851000" cy="1481050"/>
              <a:chOff x="461225" y="3249175"/>
              <a:chExt cx="1851000" cy="1481050"/>
            </a:xfrm>
          </p:grpSpPr>
          <p:grpSp>
            <p:nvGrpSpPr>
              <p:cNvPr id="523" name="Google Shape;523;p23"/>
              <p:cNvGrpSpPr/>
              <p:nvPr/>
            </p:nvGrpSpPr>
            <p:grpSpPr>
              <a:xfrm>
                <a:off x="461225" y="3249175"/>
                <a:ext cx="1851000" cy="370200"/>
                <a:chOff x="461225" y="3249175"/>
                <a:chExt cx="1851000" cy="370200"/>
              </a:xfrm>
            </p:grpSpPr>
            <p:sp>
              <p:nvSpPr>
                <p:cNvPr id="524" name="Google Shape;524;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5" name="Google Shape;525;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6" name="Google Shape;526;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7" name="Google Shape;527;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8" name="Google Shape;528;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29" name="Google Shape;529;p23"/>
              <p:cNvGrpSpPr/>
              <p:nvPr/>
            </p:nvGrpSpPr>
            <p:grpSpPr>
              <a:xfrm>
                <a:off x="461225" y="3619500"/>
                <a:ext cx="1851000" cy="370200"/>
                <a:chOff x="461225" y="3249175"/>
                <a:chExt cx="1851000" cy="370200"/>
              </a:xfrm>
            </p:grpSpPr>
            <p:sp>
              <p:nvSpPr>
                <p:cNvPr id="530" name="Google Shape;530;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1" name="Google Shape;531;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2" name="Google Shape;532;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3" name="Google Shape;533;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4" name="Google Shape;534;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35" name="Google Shape;535;p23"/>
              <p:cNvGrpSpPr/>
              <p:nvPr/>
            </p:nvGrpSpPr>
            <p:grpSpPr>
              <a:xfrm>
                <a:off x="461225" y="3989700"/>
                <a:ext cx="1851000" cy="370200"/>
                <a:chOff x="461225" y="3249175"/>
                <a:chExt cx="1851000" cy="370200"/>
              </a:xfrm>
            </p:grpSpPr>
            <p:sp>
              <p:nvSpPr>
                <p:cNvPr id="536" name="Google Shape;536;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7" name="Google Shape;537;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8" name="Google Shape;538;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9" name="Google Shape;539;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0" name="Google Shape;540;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41" name="Google Shape;541;p23"/>
              <p:cNvGrpSpPr/>
              <p:nvPr/>
            </p:nvGrpSpPr>
            <p:grpSpPr>
              <a:xfrm>
                <a:off x="461225" y="4360025"/>
                <a:ext cx="1851000" cy="370200"/>
                <a:chOff x="461225" y="3249175"/>
                <a:chExt cx="1851000" cy="370200"/>
              </a:xfrm>
            </p:grpSpPr>
            <p:sp>
              <p:nvSpPr>
                <p:cNvPr id="542" name="Google Shape;542;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3" name="Google Shape;543;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4" name="Google Shape;544;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5" name="Google Shape;545;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6" name="Google Shape;546;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547" name="Google Shape;547;p23"/>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548" name="Google Shape;548;p23"/>
          <p:cNvSpPr/>
          <p:nvPr/>
        </p:nvSpPr>
        <p:spPr>
          <a:xfrm>
            <a:off x="6255775" y="3774250"/>
            <a:ext cx="2888225" cy="1369250"/>
          </a:xfrm>
          <a:custGeom>
            <a:rect b="b" l="l" r="r" t="t"/>
            <a:pathLst>
              <a:path extrusionOk="0" h="54770" w="115529">
                <a:moveTo>
                  <a:pt x="115529" y="1"/>
                </a:moveTo>
                <a:lnTo>
                  <a:pt x="112924" y="187"/>
                </a:lnTo>
                <a:lnTo>
                  <a:pt x="110245" y="447"/>
                </a:lnTo>
                <a:lnTo>
                  <a:pt x="107566" y="745"/>
                </a:lnTo>
                <a:lnTo>
                  <a:pt x="104850" y="1080"/>
                </a:lnTo>
                <a:lnTo>
                  <a:pt x="102097" y="1489"/>
                </a:lnTo>
                <a:lnTo>
                  <a:pt x="99344" y="1936"/>
                </a:lnTo>
                <a:lnTo>
                  <a:pt x="96516" y="2419"/>
                </a:lnTo>
                <a:lnTo>
                  <a:pt x="93725" y="2940"/>
                </a:lnTo>
                <a:lnTo>
                  <a:pt x="90860" y="3536"/>
                </a:lnTo>
                <a:lnTo>
                  <a:pt x="88033" y="4131"/>
                </a:lnTo>
                <a:lnTo>
                  <a:pt x="85168" y="4801"/>
                </a:lnTo>
                <a:lnTo>
                  <a:pt x="82266" y="5508"/>
                </a:lnTo>
                <a:lnTo>
                  <a:pt x="79401" y="6252"/>
                </a:lnTo>
                <a:lnTo>
                  <a:pt x="76498" y="7070"/>
                </a:lnTo>
                <a:lnTo>
                  <a:pt x="73596" y="7889"/>
                </a:lnTo>
                <a:lnTo>
                  <a:pt x="70694" y="8782"/>
                </a:lnTo>
                <a:lnTo>
                  <a:pt x="67308" y="9861"/>
                </a:lnTo>
                <a:lnTo>
                  <a:pt x="63960" y="10977"/>
                </a:lnTo>
                <a:lnTo>
                  <a:pt x="60685" y="12130"/>
                </a:lnTo>
                <a:lnTo>
                  <a:pt x="57411" y="13321"/>
                </a:lnTo>
                <a:lnTo>
                  <a:pt x="54211" y="14586"/>
                </a:lnTo>
                <a:lnTo>
                  <a:pt x="51086" y="15851"/>
                </a:lnTo>
                <a:lnTo>
                  <a:pt x="47961" y="17153"/>
                </a:lnTo>
                <a:lnTo>
                  <a:pt x="44947" y="18530"/>
                </a:lnTo>
                <a:lnTo>
                  <a:pt x="41970" y="19907"/>
                </a:lnTo>
                <a:lnTo>
                  <a:pt x="39068" y="21321"/>
                </a:lnTo>
                <a:lnTo>
                  <a:pt x="36203" y="22772"/>
                </a:lnTo>
                <a:lnTo>
                  <a:pt x="33450" y="24223"/>
                </a:lnTo>
                <a:lnTo>
                  <a:pt x="30734" y="25748"/>
                </a:lnTo>
                <a:lnTo>
                  <a:pt x="28129" y="27274"/>
                </a:lnTo>
                <a:lnTo>
                  <a:pt x="25562" y="28836"/>
                </a:lnTo>
                <a:lnTo>
                  <a:pt x="23106" y="30436"/>
                </a:lnTo>
                <a:lnTo>
                  <a:pt x="20799" y="31962"/>
                </a:lnTo>
                <a:lnTo>
                  <a:pt x="18604" y="33524"/>
                </a:lnTo>
                <a:lnTo>
                  <a:pt x="16521" y="35087"/>
                </a:lnTo>
                <a:lnTo>
                  <a:pt x="14549" y="36650"/>
                </a:lnTo>
                <a:lnTo>
                  <a:pt x="12651" y="38213"/>
                </a:lnTo>
                <a:lnTo>
                  <a:pt x="10902" y="39775"/>
                </a:lnTo>
                <a:lnTo>
                  <a:pt x="9265" y="41338"/>
                </a:lnTo>
                <a:lnTo>
                  <a:pt x="7740" y="42863"/>
                </a:lnTo>
                <a:lnTo>
                  <a:pt x="6326" y="44426"/>
                </a:lnTo>
                <a:lnTo>
                  <a:pt x="5061" y="45952"/>
                </a:lnTo>
                <a:lnTo>
                  <a:pt x="4466" y="46696"/>
                </a:lnTo>
                <a:lnTo>
                  <a:pt x="3870" y="47477"/>
                </a:lnTo>
                <a:lnTo>
                  <a:pt x="3349" y="48221"/>
                </a:lnTo>
                <a:lnTo>
                  <a:pt x="2828" y="48965"/>
                </a:lnTo>
                <a:lnTo>
                  <a:pt x="2382" y="49709"/>
                </a:lnTo>
                <a:lnTo>
                  <a:pt x="1936" y="50454"/>
                </a:lnTo>
                <a:lnTo>
                  <a:pt x="1526" y="51198"/>
                </a:lnTo>
                <a:lnTo>
                  <a:pt x="1154" y="51905"/>
                </a:lnTo>
                <a:lnTo>
                  <a:pt x="819" y="52649"/>
                </a:lnTo>
                <a:lnTo>
                  <a:pt x="522" y="53356"/>
                </a:lnTo>
                <a:lnTo>
                  <a:pt x="224" y="54063"/>
                </a:lnTo>
                <a:lnTo>
                  <a:pt x="1" y="54770"/>
                </a:lnTo>
                <a:lnTo>
                  <a:pt x="115529" y="54770"/>
                </a:lnTo>
                <a:lnTo>
                  <a:pt x="115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9" name="Google Shape;549;p23"/>
          <p:cNvSpPr/>
          <p:nvPr/>
        </p:nvSpPr>
        <p:spPr>
          <a:xfrm rot="5400000">
            <a:off x="6256650" y="3649999"/>
            <a:ext cx="1392300" cy="3359400"/>
          </a:xfrm>
          <a:prstGeom prst="chord">
            <a:avLst>
              <a:gd fmla="val 5820070" name="adj1"/>
              <a:gd fmla="val 15784537"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50" name="Google Shape;550;p23"/>
          <p:cNvSpPr txBox="1"/>
          <p:nvPr>
            <p:ph idx="1" type="subTitle"/>
          </p:nvPr>
        </p:nvSpPr>
        <p:spPr>
          <a:xfrm>
            <a:off x="4482800" y="3963975"/>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1" name="Google Shape;551;p23"/>
          <p:cNvSpPr txBox="1"/>
          <p:nvPr>
            <p:ph idx="2" type="subTitle"/>
          </p:nvPr>
        </p:nvSpPr>
        <p:spPr>
          <a:xfrm>
            <a:off x="4482800" y="3731112"/>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2" name="Google Shape;552;p23"/>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553" name="Google Shape;553;p23"/>
          <p:cNvSpPr txBox="1"/>
          <p:nvPr>
            <p:ph idx="3" type="title"/>
          </p:nvPr>
        </p:nvSpPr>
        <p:spPr>
          <a:xfrm>
            <a:off x="115025" y="4710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554" name="Google Shape;554;p23"/>
          <p:cNvSpPr txBox="1"/>
          <p:nvPr>
            <p:ph idx="4" type="subTitle"/>
          </p:nvPr>
        </p:nvSpPr>
        <p:spPr>
          <a:xfrm>
            <a:off x="4482800" y="3428650"/>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5" name="Google Shape;555;p23"/>
          <p:cNvSpPr txBox="1"/>
          <p:nvPr>
            <p:ph idx="5" type="subTitle"/>
          </p:nvPr>
        </p:nvSpPr>
        <p:spPr>
          <a:xfrm>
            <a:off x="4482800" y="3195787"/>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6" name="Google Shape;556;p23"/>
          <p:cNvSpPr txBox="1"/>
          <p:nvPr>
            <p:ph idx="6" type="subTitle"/>
          </p:nvPr>
        </p:nvSpPr>
        <p:spPr>
          <a:xfrm>
            <a:off x="4482800" y="289486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7" name="Google Shape;557;p23"/>
          <p:cNvSpPr txBox="1"/>
          <p:nvPr>
            <p:ph idx="7" type="subTitle"/>
          </p:nvPr>
        </p:nvSpPr>
        <p:spPr>
          <a:xfrm>
            <a:off x="4482800" y="266200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8" name="Google Shape;558;p23"/>
          <p:cNvSpPr txBox="1"/>
          <p:nvPr>
            <p:ph idx="8" type="subTitle"/>
          </p:nvPr>
        </p:nvSpPr>
        <p:spPr>
          <a:xfrm>
            <a:off x="4482800" y="236186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9" name="Google Shape;559;p23"/>
          <p:cNvSpPr txBox="1"/>
          <p:nvPr>
            <p:ph idx="9" type="subTitle"/>
          </p:nvPr>
        </p:nvSpPr>
        <p:spPr>
          <a:xfrm>
            <a:off x="4482800" y="212900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0" name="Google Shape;560;p23"/>
          <p:cNvSpPr txBox="1"/>
          <p:nvPr>
            <p:ph idx="13" type="subTitle"/>
          </p:nvPr>
        </p:nvSpPr>
        <p:spPr>
          <a:xfrm>
            <a:off x="4482800" y="1829238"/>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61" name="Google Shape;561;p23"/>
          <p:cNvSpPr txBox="1"/>
          <p:nvPr>
            <p:ph idx="14" type="subTitle"/>
          </p:nvPr>
        </p:nvSpPr>
        <p:spPr>
          <a:xfrm>
            <a:off x="4482800" y="1596375"/>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2" name="Google Shape;562;p23"/>
          <p:cNvSpPr txBox="1"/>
          <p:nvPr>
            <p:ph idx="15" type="subTitle"/>
          </p:nvPr>
        </p:nvSpPr>
        <p:spPr>
          <a:xfrm>
            <a:off x="4482800" y="129661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63" name="Google Shape;563;p23"/>
          <p:cNvSpPr txBox="1"/>
          <p:nvPr>
            <p:ph idx="16" type="subTitle"/>
          </p:nvPr>
        </p:nvSpPr>
        <p:spPr>
          <a:xfrm>
            <a:off x="4482800" y="106375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4" name="Google Shape;564;p23"/>
          <p:cNvSpPr txBox="1"/>
          <p:nvPr>
            <p:ph idx="17"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Persona Infographic">
  <p:cSld name="BLANK_1_1_1_1_1_1_1_1_1_1_1_1_3">
    <p:bg>
      <p:bgPr>
        <a:solidFill>
          <a:schemeClr val="lt1"/>
        </a:solidFill>
      </p:bgPr>
    </p:bg>
    <p:spTree>
      <p:nvGrpSpPr>
        <p:cNvPr id="565" name="Shape 565"/>
        <p:cNvGrpSpPr/>
        <p:nvPr/>
      </p:nvGrpSpPr>
      <p:grpSpPr>
        <a:xfrm>
          <a:off x="0" y="0"/>
          <a:ext cx="0" cy="0"/>
          <a:chOff x="0" y="0"/>
          <a:chExt cx="0" cy="0"/>
        </a:xfrm>
      </p:grpSpPr>
      <p:sp>
        <p:nvSpPr>
          <p:cNvPr id="566" name="Google Shape;566;p24"/>
          <p:cNvSpPr/>
          <p:nvPr/>
        </p:nvSpPr>
        <p:spPr>
          <a:xfrm>
            <a:off x="6702700" y="2532550"/>
            <a:ext cx="2441400" cy="261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67" name="Google Shape;567;p24"/>
          <p:cNvSpPr/>
          <p:nvPr>
            <p:ph idx="2" type="pic"/>
          </p:nvPr>
        </p:nvSpPr>
        <p:spPr>
          <a:xfrm>
            <a:off x="6702600" y="-16150"/>
            <a:ext cx="2441400" cy="2574600"/>
          </a:xfrm>
          <a:prstGeom prst="rect">
            <a:avLst/>
          </a:prstGeom>
          <a:noFill/>
          <a:ln>
            <a:noFill/>
          </a:ln>
        </p:spPr>
      </p:sp>
      <p:sp>
        <p:nvSpPr>
          <p:cNvPr id="568" name="Google Shape;568;p24"/>
          <p:cNvSpPr txBox="1"/>
          <p:nvPr>
            <p:ph idx="1" type="subTitle"/>
          </p:nvPr>
        </p:nvSpPr>
        <p:spPr>
          <a:xfrm>
            <a:off x="115025" y="1739375"/>
            <a:ext cx="3460800" cy="1776600"/>
          </a:xfrm>
          <a:prstGeom prst="rect">
            <a:avLst/>
          </a:prstGeom>
        </p:spPr>
        <p:txBody>
          <a:bodyPr anchorCtr="0" anchor="t" bIns="0" lIns="91425" spcFirstLastPara="1" rIns="91425" wrap="square" tIns="0">
            <a:norm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nSpc>
                <a:spcPct val="115000"/>
              </a:lnSpc>
              <a:spcBef>
                <a:spcPts val="1000"/>
              </a:spcBef>
              <a:spcAft>
                <a:spcPts val="0"/>
              </a:spcAft>
              <a:buClr>
                <a:schemeClr val="dk2"/>
              </a:buClr>
              <a:buSzPts val="1400"/>
              <a:buNone/>
              <a:defRPr>
                <a:solidFill>
                  <a:schemeClr val="dk2"/>
                </a:solidFill>
              </a:defRPr>
            </a:lvl2pPr>
            <a:lvl3pPr lvl="2">
              <a:lnSpc>
                <a:spcPct val="115000"/>
              </a:lnSpc>
              <a:spcBef>
                <a:spcPts val="0"/>
              </a:spcBef>
              <a:spcAft>
                <a:spcPts val="0"/>
              </a:spcAft>
              <a:buClr>
                <a:schemeClr val="dk2"/>
              </a:buClr>
              <a:buSzPts val="1400"/>
              <a:buNone/>
              <a:defRPr>
                <a:solidFill>
                  <a:schemeClr val="dk2"/>
                </a:solidFill>
              </a:defRPr>
            </a:lvl3pPr>
            <a:lvl4pPr lvl="3">
              <a:lnSpc>
                <a:spcPct val="115000"/>
              </a:lnSpc>
              <a:spcBef>
                <a:spcPts val="0"/>
              </a:spcBef>
              <a:spcAft>
                <a:spcPts val="0"/>
              </a:spcAft>
              <a:buClr>
                <a:schemeClr val="dk2"/>
              </a:buClr>
              <a:buSzPts val="1400"/>
              <a:buNone/>
              <a:defRPr>
                <a:solidFill>
                  <a:schemeClr val="dk2"/>
                </a:solidFill>
              </a:defRPr>
            </a:lvl4pPr>
            <a:lvl5pPr lvl="4">
              <a:lnSpc>
                <a:spcPct val="115000"/>
              </a:lnSpc>
              <a:spcBef>
                <a:spcPts val="0"/>
              </a:spcBef>
              <a:spcAft>
                <a:spcPts val="0"/>
              </a:spcAft>
              <a:buClr>
                <a:schemeClr val="dk2"/>
              </a:buClr>
              <a:buSzPts val="1400"/>
              <a:buNone/>
              <a:defRPr>
                <a:solidFill>
                  <a:schemeClr val="dk2"/>
                </a:solidFill>
              </a:defRPr>
            </a:lvl5pPr>
            <a:lvl6pPr lvl="5">
              <a:lnSpc>
                <a:spcPct val="115000"/>
              </a:lnSpc>
              <a:spcBef>
                <a:spcPts val="0"/>
              </a:spcBef>
              <a:spcAft>
                <a:spcPts val="0"/>
              </a:spcAft>
              <a:buClr>
                <a:schemeClr val="dk2"/>
              </a:buClr>
              <a:buSzPts val="1400"/>
              <a:buNone/>
              <a:defRPr>
                <a:solidFill>
                  <a:schemeClr val="dk2"/>
                </a:solidFill>
              </a:defRPr>
            </a:lvl6pPr>
            <a:lvl7pPr lvl="6">
              <a:lnSpc>
                <a:spcPct val="115000"/>
              </a:lnSpc>
              <a:spcBef>
                <a:spcPts val="0"/>
              </a:spcBef>
              <a:spcAft>
                <a:spcPts val="0"/>
              </a:spcAft>
              <a:buClr>
                <a:schemeClr val="dk2"/>
              </a:buClr>
              <a:buSzPts val="1400"/>
              <a:buNone/>
              <a:defRPr>
                <a:solidFill>
                  <a:schemeClr val="dk2"/>
                </a:solidFill>
              </a:defRPr>
            </a:lvl7pPr>
            <a:lvl8pPr lvl="7">
              <a:lnSpc>
                <a:spcPct val="115000"/>
              </a:lnSpc>
              <a:spcBef>
                <a:spcPts val="0"/>
              </a:spcBef>
              <a:spcAft>
                <a:spcPts val="0"/>
              </a:spcAft>
              <a:buClr>
                <a:schemeClr val="dk2"/>
              </a:buClr>
              <a:buSzPts val="1400"/>
              <a:buNone/>
              <a:defRPr>
                <a:solidFill>
                  <a:schemeClr val="dk2"/>
                </a:solidFill>
              </a:defRPr>
            </a:lvl8pPr>
            <a:lvl9pPr lvl="8">
              <a:lnSpc>
                <a:spcPct val="115000"/>
              </a:lnSpc>
              <a:spcBef>
                <a:spcPts val="0"/>
              </a:spcBef>
              <a:spcAft>
                <a:spcPts val="0"/>
              </a:spcAft>
              <a:buClr>
                <a:schemeClr val="dk2"/>
              </a:buClr>
              <a:buSzPts val="1400"/>
              <a:buNone/>
              <a:defRPr>
                <a:solidFill>
                  <a:schemeClr val="dk2"/>
                </a:solidFill>
              </a:defRPr>
            </a:lvl9pPr>
          </a:lstStyle>
          <a:p/>
        </p:txBody>
      </p:sp>
      <p:sp>
        <p:nvSpPr>
          <p:cNvPr id="569" name="Google Shape;569;p24"/>
          <p:cNvSpPr txBox="1"/>
          <p:nvPr>
            <p:ph idx="3" type="subTitle"/>
          </p:nvPr>
        </p:nvSpPr>
        <p:spPr>
          <a:xfrm>
            <a:off x="115025" y="3869063"/>
            <a:ext cx="3460800" cy="8004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100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70" name="Google Shape;570;p24"/>
          <p:cNvSpPr txBox="1"/>
          <p:nvPr>
            <p:ph type="title"/>
          </p:nvPr>
        </p:nvSpPr>
        <p:spPr>
          <a:xfrm>
            <a:off x="3656050" y="1739375"/>
            <a:ext cx="2960700" cy="237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1" name="Google Shape;571;p24"/>
          <p:cNvSpPr txBox="1"/>
          <p:nvPr>
            <p:ph idx="4" type="title"/>
          </p:nvPr>
        </p:nvSpPr>
        <p:spPr>
          <a:xfrm>
            <a:off x="3656050" y="2786778"/>
            <a:ext cx="29607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2" name="Google Shape;572;p24"/>
          <p:cNvSpPr txBox="1"/>
          <p:nvPr>
            <p:ph idx="5" type="title"/>
          </p:nvPr>
        </p:nvSpPr>
        <p:spPr>
          <a:xfrm>
            <a:off x="3624425" y="4231975"/>
            <a:ext cx="9006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3" name="Google Shape;573;p24"/>
          <p:cNvSpPr txBox="1"/>
          <p:nvPr>
            <p:ph idx="6" type="title"/>
          </p:nvPr>
        </p:nvSpPr>
        <p:spPr>
          <a:xfrm>
            <a:off x="115025" y="1079975"/>
            <a:ext cx="6055500" cy="4923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574" name="Google Shape;574;p24"/>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575" name="Google Shape;575;p24"/>
          <p:cNvSpPr txBox="1"/>
          <p:nvPr>
            <p:ph idx="8" type="title"/>
          </p:nvPr>
        </p:nvSpPr>
        <p:spPr>
          <a:xfrm>
            <a:off x="115025" y="473240"/>
            <a:ext cx="6055500" cy="5772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576" name="Google Shape;576;p24"/>
          <p:cNvSpPr txBox="1"/>
          <p:nvPr>
            <p:ph idx="9" type="title"/>
          </p:nvPr>
        </p:nvSpPr>
        <p:spPr>
          <a:xfrm>
            <a:off x="115025" y="3631463"/>
            <a:ext cx="3460800" cy="237600"/>
          </a:xfrm>
          <a:prstGeom prst="rect">
            <a:avLst/>
          </a:prstGeom>
        </p:spPr>
        <p:txBody>
          <a:bodyPr anchorCtr="0" anchor="t" bIns="0" lIns="91425" spcFirstLastPara="1" rIns="0" wrap="square" tIns="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7" name="Google Shape;577;p24"/>
          <p:cNvSpPr txBox="1"/>
          <p:nvPr>
            <p:ph idx="13" type="subTitle"/>
          </p:nvPr>
        </p:nvSpPr>
        <p:spPr>
          <a:xfrm>
            <a:off x="6751650" y="2599100"/>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78" name="Google Shape;578;p24"/>
          <p:cNvSpPr txBox="1"/>
          <p:nvPr>
            <p:ph idx="14" type="subTitle"/>
          </p:nvPr>
        </p:nvSpPr>
        <p:spPr>
          <a:xfrm>
            <a:off x="6751650" y="2912378"/>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79" name="Google Shape;579;p24"/>
          <p:cNvSpPr txBox="1"/>
          <p:nvPr>
            <p:ph idx="15" type="subTitle"/>
          </p:nvPr>
        </p:nvSpPr>
        <p:spPr>
          <a:xfrm>
            <a:off x="6751650" y="3225655"/>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0" name="Google Shape;580;p24"/>
          <p:cNvSpPr txBox="1"/>
          <p:nvPr>
            <p:ph idx="16" type="subTitle"/>
          </p:nvPr>
        </p:nvSpPr>
        <p:spPr>
          <a:xfrm>
            <a:off x="6751650" y="3538932"/>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1" name="Google Shape;581;p24"/>
          <p:cNvSpPr txBox="1"/>
          <p:nvPr>
            <p:ph idx="17" type="subTitle"/>
          </p:nvPr>
        </p:nvSpPr>
        <p:spPr>
          <a:xfrm>
            <a:off x="6751650" y="3852210"/>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2" name="Google Shape;582;p24"/>
          <p:cNvSpPr txBox="1"/>
          <p:nvPr>
            <p:ph idx="18" type="subTitle"/>
          </p:nvPr>
        </p:nvSpPr>
        <p:spPr>
          <a:xfrm>
            <a:off x="6751650" y="4165488"/>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3" name="Google Shape;583;p24"/>
          <p:cNvSpPr txBox="1"/>
          <p:nvPr>
            <p:ph idx="19"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BLANK_1_1_1_1_1_1_1_1_1_1_1_1_2">
    <p:spTree>
      <p:nvGrpSpPr>
        <p:cNvPr id="584" name="Shape 584"/>
        <p:cNvGrpSpPr/>
        <p:nvPr/>
      </p:nvGrpSpPr>
      <p:grpSpPr>
        <a:xfrm>
          <a:off x="0" y="0"/>
          <a:ext cx="0" cy="0"/>
          <a:chOff x="0" y="0"/>
          <a:chExt cx="0" cy="0"/>
        </a:xfrm>
      </p:grpSpPr>
      <p:sp>
        <p:nvSpPr>
          <p:cNvPr id="585" name="Google Shape;585;p25"/>
          <p:cNvSpPr/>
          <p:nvPr/>
        </p:nvSpPr>
        <p:spPr>
          <a:xfrm flipH="1" rot="-8100000">
            <a:off x="4692650" y="965198"/>
            <a:ext cx="4843399" cy="2480248"/>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86" name="Google Shape;586;p25"/>
          <p:cNvSpPr/>
          <p:nvPr/>
        </p:nvSpPr>
        <p:spPr>
          <a:xfrm flipH="1" rot="10800000">
            <a:off x="4676692" y="3337812"/>
            <a:ext cx="4467295" cy="1685226"/>
          </a:xfrm>
          <a:custGeom>
            <a:rect b="b" l="l" r="r" t="t"/>
            <a:pathLst>
              <a:path extrusionOk="0" h="51371" w="119855">
                <a:moveTo>
                  <a:pt x="32006" y="0"/>
                </a:moveTo>
                <a:lnTo>
                  <a:pt x="30303" y="29"/>
                </a:lnTo>
                <a:lnTo>
                  <a:pt x="28658" y="116"/>
                </a:lnTo>
                <a:lnTo>
                  <a:pt x="27042" y="202"/>
                </a:lnTo>
                <a:lnTo>
                  <a:pt x="25455" y="289"/>
                </a:lnTo>
                <a:lnTo>
                  <a:pt x="23896" y="433"/>
                </a:lnTo>
                <a:lnTo>
                  <a:pt x="22367" y="606"/>
                </a:lnTo>
                <a:lnTo>
                  <a:pt x="20895" y="779"/>
                </a:lnTo>
                <a:lnTo>
                  <a:pt x="19452" y="1010"/>
                </a:lnTo>
                <a:lnTo>
                  <a:pt x="18067" y="1241"/>
                </a:lnTo>
                <a:lnTo>
                  <a:pt x="16710" y="1501"/>
                </a:lnTo>
                <a:lnTo>
                  <a:pt x="15383" y="1761"/>
                </a:lnTo>
                <a:lnTo>
                  <a:pt x="14142" y="2078"/>
                </a:lnTo>
                <a:lnTo>
                  <a:pt x="12930" y="2396"/>
                </a:lnTo>
                <a:lnTo>
                  <a:pt x="11746" y="2771"/>
                </a:lnTo>
                <a:lnTo>
                  <a:pt x="10621" y="3117"/>
                </a:lnTo>
                <a:lnTo>
                  <a:pt x="9524" y="3550"/>
                </a:lnTo>
                <a:lnTo>
                  <a:pt x="8485" y="3983"/>
                </a:lnTo>
                <a:lnTo>
                  <a:pt x="7504" y="4416"/>
                </a:lnTo>
                <a:lnTo>
                  <a:pt x="6581" y="4906"/>
                </a:lnTo>
                <a:lnTo>
                  <a:pt x="5715" y="5397"/>
                </a:lnTo>
                <a:lnTo>
                  <a:pt x="4907" y="5916"/>
                </a:lnTo>
                <a:lnTo>
                  <a:pt x="4156" y="6465"/>
                </a:lnTo>
                <a:lnTo>
                  <a:pt x="3464" y="7013"/>
                </a:lnTo>
                <a:lnTo>
                  <a:pt x="2829" y="7590"/>
                </a:lnTo>
                <a:lnTo>
                  <a:pt x="2281" y="8196"/>
                </a:lnTo>
                <a:lnTo>
                  <a:pt x="1761" y="8802"/>
                </a:lnTo>
                <a:lnTo>
                  <a:pt x="1328" y="9437"/>
                </a:lnTo>
                <a:lnTo>
                  <a:pt x="953" y="10072"/>
                </a:lnTo>
                <a:lnTo>
                  <a:pt x="636" y="10765"/>
                </a:lnTo>
                <a:lnTo>
                  <a:pt x="376" y="11429"/>
                </a:lnTo>
                <a:lnTo>
                  <a:pt x="174" y="12121"/>
                </a:lnTo>
                <a:lnTo>
                  <a:pt x="87" y="12698"/>
                </a:lnTo>
                <a:lnTo>
                  <a:pt x="29" y="13276"/>
                </a:lnTo>
                <a:lnTo>
                  <a:pt x="1" y="13853"/>
                </a:lnTo>
                <a:lnTo>
                  <a:pt x="29" y="14430"/>
                </a:lnTo>
                <a:lnTo>
                  <a:pt x="87" y="15007"/>
                </a:lnTo>
                <a:lnTo>
                  <a:pt x="174" y="15613"/>
                </a:lnTo>
                <a:lnTo>
                  <a:pt x="318" y="16219"/>
                </a:lnTo>
                <a:lnTo>
                  <a:pt x="491" y="16796"/>
                </a:lnTo>
                <a:lnTo>
                  <a:pt x="722" y="17403"/>
                </a:lnTo>
                <a:lnTo>
                  <a:pt x="953" y="18009"/>
                </a:lnTo>
                <a:lnTo>
                  <a:pt x="1242" y="18615"/>
                </a:lnTo>
                <a:lnTo>
                  <a:pt x="1588" y="19221"/>
                </a:lnTo>
                <a:lnTo>
                  <a:pt x="1934" y="19856"/>
                </a:lnTo>
                <a:lnTo>
                  <a:pt x="2338" y="20462"/>
                </a:lnTo>
                <a:lnTo>
                  <a:pt x="2771" y="21068"/>
                </a:lnTo>
                <a:lnTo>
                  <a:pt x="3233" y="21703"/>
                </a:lnTo>
                <a:lnTo>
                  <a:pt x="3752" y="22309"/>
                </a:lnTo>
                <a:lnTo>
                  <a:pt x="4272" y="22944"/>
                </a:lnTo>
                <a:lnTo>
                  <a:pt x="4849" y="23550"/>
                </a:lnTo>
                <a:lnTo>
                  <a:pt x="5455" y="24185"/>
                </a:lnTo>
                <a:lnTo>
                  <a:pt x="6090" y="24791"/>
                </a:lnTo>
                <a:lnTo>
                  <a:pt x="6754" y="25426"/>
                </a:lnTo>
                <a:lnTo>
                  <a:pt x="7446" y="26032"/>
                </a:lnTo>
                <a:lnTo>
                  <a:pt x="8197" y="26638"/>
                </a:lnTo>
                <a:lnTo>
                  <a:pt x="8947" y="27273"/>
                </a:lnTo>
                <a:lnTo>
                  <a:pt x="9726" y="27879"/>
                </a:lnTo>
                <a:lnTo>
                  <a:pt x="10563" y="28485"/>
                </a:lnTo>
                <a:lnTo>
                  <a:pt x="11400" y="29120"/>
                </a:lnTo>
                <a:lnTo>
                  <a:pt x="12295" y="29726"/>
                </a:lnTo>
                <a:lnTo>
                  <a:pt x="13189" y="30332"/>
                </a:lnTo>
                <a:lnTo>
                  <a:pt x="14113" y="30938"/>
                </a:lnTo>
                <a:lnTo>
                  <a:pt x="15094" y="31544"/>
                </a:lnTo>
                <a:lnTo>
                  <a:pt x="17085" y="32727"/>
                </a:lnTo>
                <a:lnTo>
                  <a:pt x="19192" y="33910"/>
                </a:lnTo>
                <a:lnTo>
                  <a:pt x="21414" y="35065"/>
                </a:lnTo>
                <a:lnTo>
                  <a:pt x="23723" y="36219"/>
                </a:lnTo>
                <a:lnTo>
                  <a:pt x="26118" y="37316"/>
                </a:lnTo>
                <a:lnTo>
                  <a:pt x="28629" y="38412"/>
                </a:lnTo>
                <a:lnTo>
                  <a:pt x="31198" y="39480"/>
                </a:lnTo>
                <a:lnTo>
                  <a:pt x="33853" y="40519"/>
                </a:lnTo>
                <a:lnTo>
                  <a:pt x="36595" y="41529"/>
                </a:lnTo>
                <a:lnTo>
                  <a:pt x="39423" y="42510"/>
                </a:lnTo>
                <a:lnTo>
                  <a:pt x="42309" y="43434"/>
                </a:lnTo>
                <a:lnTo>
                  <a:pt x="45281" y="44329"/>
                </a:lnTo>
                <a:lnTo>
                  <a:pt x="48283" y="45194"/>
                </a:lnTo>
                <a:lnTo>
                  <a:pt x="51371" y="46002"/>
                </a:lnTo>
                <a:lnTo>
                  <a:pt x="54516" y="46782"/>
                </a:lnTo>
                <a:lnTo>
                  <a:pt x="57691" y="47503"/>
                </a:lnTo>
                <a:lnTo>
                  <a:pt x="59884" y="47965"/>
                </a:lnTo>
                <a:lnTo>
                  <a:pt x="62049" y="48398"/>
                </a:lnTo>
                <a:lnTo>
                  <a:pt x="64213" y="48802"/>
                </a:lnTo>
                <a:lnTo>
                  <a:pt x="66378" y="49177"/>
                </a:lnTo>
                <a:lnTo>
                  <a:pt x="68542" y="49523"/>
                </a:lnTo>
                <a:lnTo>
                  <a:pt x="70678" y="49841"/>
                </a:lnTo>
                <a:lnTo>
                  <a:pt x="72813" y="50129"/>
                </a:lnTo>
                <a:lnTo>
                  <a:pt x="74949" y="50389"/>
                </a:lnTo>
                <a:lnTo>
                  <a:pt x="77027" y="50620"/>
                </a:lnTo>
                <a:lnTo>
                  <a:pt x="79133" y="50822"/>
                </a:lnTo>
                <a:lnTo>
                  <a:pt x="81183" y="50995"/>
                </a:lnTo>
                <a:lnTo>
                  <a:pt x="83232" y="51111"/>
                </a:lnTo>
                <a:lnTo>
                  <a:pt x="85252" y="51226"/>
                </a:lnTo>
                <a:lnTo>
                  <a:pt x="87272" y="51313"/>
                </a:lnTo>
                <a:lnTo>
                  <a:pt x="89234" y="51370"/>
                </a:lnTo>
                <a:lnTo>
                  <a:pt x="91168" y="51370"/>
                </a:lnTo>
                <a:lnTo>
                  <a:pt x="93534" y="51342"/>
                </a:lnTo>
                <a:lnTo>
                  <a:pt x="95843" y="51284"/>
                </a:lnTo>
                <a:lnTo>
                  <a:pt x="98094" y="51168"/>
                </a:lnTo>
                <a:lnTo>
                  <a:pt x="100259" y="50995"/>
                </a:lnTo>
                <a:lnTo>
                  <a:pt x="102365" y="50764"/>
                </a:lnTo>
                <a:lnTo>
                  <a:pt x="104386" y="50533"/>
                </a:lnTo>
                <a:lnTo>
                  <a:pt x="106319" y="50216"/>
                </a:lnTo>
                <a:lnTo>
                  <a:pt x="108195" y="49870"/>
                </a:lnTo>
                <a:lnTo>
                  <a:pt x="109955" y="49466"/>
                </a:lnTo>
                <a:lnTo>
                  <a:pt x="111658" y="49033"/>
                </a:lnTo>
                <a:lnTo>
                  <a:pt x="113274" y="48571"/>
                </a:lnTo>
                <a:lnTo>
                  <a:pt x="114025" y="48311"/>
                </a:lnTo>
                <a:lnTo>
                  <a:pt x="114775" y="48052"/>
                </a:lnTo>
                <a:lnTo>
                  <a:pt x="115497" y="47763"/>
                </a:lnTo>
                <a:lnTo>
                  <a:pt x="116189" y="47474"/>
                </a:lnTo>
                <a:lnTo>
                  <a:pt x="116882" y="47186"/>
                </a:lnTo>
                <a:lnTo>
                  <a:pt x="117517" y="46868"/>
                </a:lnTo>
                <a:lnTo>
                  <a:pt x="118152" y="46580"/>
                </a:lnTo>
                <a:lnTo>
                  <a:pt x="118729" y="46233"/>
                </a:lnTo>
                <a:lnTo>
                  <a:pt x="119306" y="45916"/>
                </a:lnTo>
                <a:lnTo>
                  <a:pt x="119854" y="45570"/>
                </a:lnTo>
                <a:lnTo>
                  <a:pt x="119854" y="27590"/>
                </a:lnTo>
                <a:lnTo>
                  <a:pt x="118989" y="26724"/>
                </a:lnTo>
                <a:lnTo>
                  <a:pt x="118065" y="25858"/>
                </a:lnTo>
                <a:lnTo>
                  <a:pt x="117084" y="24993"/>
                </a:lnTo>
                <a:lnTo>
                  <a:pt x="116045" y="24127"/>
                </a:lnTo>
                <a:lnTo>
                  <a:pt x="114919" y="23290"/>
                </a:lnTo>
                <a:lnTo>
                  <a:pt x="113765" y="22424"/>
                </a:lnTo>
                <a:lnTo>
                  <a:pt x="112553" y="21558"/>
                </a:lnTo>
                <a:lnTo>
                  <a:pt x="111283" y="20721"/>
                </a:lnTo>
                <a:lnTo>
                  <a:pt x="109927" y="19884"/>
                </a:lnTo>
                <a:lnTo>
                  <a:pt x="108570" y="19048"/>
                </a:lnTo>
                <a:lnTo>
                  <a:pt x="107127" y="18239"/>
                </a:lnTo>
                <a:lnTo>
                  <a:pt x="105627" y="17403"/>
                </a:lnTo>
                <a:lnTo>
                  <a:pt x="104097" y="16594"/>
                </a:lnTo>
                <a:lnTo>
                  <a:pt x="102510" y="15786"/>
                </a:lnTo>
                <a:lnTo>
                  <a:pt x="100894" y="15007"/>
                </a:lnTo>
                <a:lnTo>
                  <a:pt x="99220" y="14228"/>
                </a:lnTo>
                <a:lnTo>
                  <a:pt x="97430" y="13420"/>
                </a:lnTo>
                <a:lnTo>
                  <a:pt x="95612" y="12641"/>
                </a:lnTo>
                <a:lnTo>
                  <a:pt x="93765" y="11890"/>
                </a:lnTo>
                <a:lnTo>
                  <a:pt x="91889" y="11140"/>
                </a:lnTo>
                <a:lnTo>
                  <a:pt x="89985" y="10419"/>
                </a:lnTo>
                <a:lnTo>
                  <a:pt x="88022" y="9726"/>
                </a:lnTo>
                <a:lnTo>
                  <a:pt x="86060" y="9033"/>
                </a:lnTo>
                <a:lnTo>
                  <a:pt x="84040" y="8369"/>
                </a:lnTo>
                <a:lnTo>
                  <a:pt x="82019" y="7735"/>
                </a:lnTo>
                <a:lnTo>
                  <a:pt x="79970" y="7100"/>
                </a:lnTo>
                <a:lnTo>
                  <a:pt x="77893" y="6522"/>
                </a:lnTo>
                <a:lnTo>
                  <a:pt x="75786" y="5945"/>
                </a:lnTo>
                <a:lnTo>
                  <a:pt x="73650" y="5368"/>
                </a:lnTo>
                <a:lnTo>
                  <a:pt x="71515" y="4849"/>
                </a:lnTo>
                <a:lnTo>
                  <a:pt x="69379" y="4329"/>
                </a:lnTo>
                <a:lnTo>
                  <a:pt x="67214" y="3839"/>
                </a:lnTo>
                <a:lnTo>
                  <a:pt x="65021" y="3377"/>
                </a:lnTo>
                <a:lnTo>
                  <a:pt x="62857" y="2944"/>
                </a:lnTo>
                <a:lnTo>
                  <a:pt x="60692" y="2540"/>
                </a:lnTo>
                <a:lnTo>
                  <a:pt x="58528" y="2194"/>
                </a:lnTo>
                <a:lnTo>
                  <a:pt x="56363" y="1847"/>
                </a:lnTo>
                <a:lnTo>
                  <a:pt x="54228" y="1530"/>
                </a:lnTo>
                <a:lnTo>
                  <a:pt x="52092" y="1241"/>
                </a:lnTo>
                <a:lnTo>
                  <a:pt x="49985" y="981"/>
                </a:lnTo>
                <a:lnTo>
                  <a:pt x="47879" y="751"/>
                </a:lnTo>
                <a:lnTo>
                  <a:pt x="45772" y="549"/>
                </a:lnTo>
                <a:lnTo>
                  <a:pt x="43723" y="375"/>
                </a:lnTo>
                <a:lnTo>
                  <a:pt x="41674" y="231"/>
                </a:lnTo>
                <a:lnTo>
                  <a:pt x="39654" y="116"/>
                </a:lnTo>
                <a:lnTo>
                  <a:pt x="37662" y="58"/>
                </a:lnTo>
                <a:lnTo>
                  <a:pt x="35671"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587" name="Google Shape;587;p25"/>
          <p:cNvSpPr/>
          <p:nvPr>
            <p:ph idx="2" type="pic"/>
          </p:nvPr>
        </p:nvSpPr>
        <p:spPr>
          <a:xfrm>
            <a:off x="5457500" y="0"/>
            <a:ext cx="3686400" cy="5143500"/>
          </a:xfrm>
          <a:prstGeom prst="rect">
            <a:avLst/>
          </a:prstGeom>
          <a:noFill/>
          <a:ln>
            <a:noFill/>
          </a:ln>
        </p:spPr>
      </p:sp>
      <p:sp>
        <p:nvSpPr>
          <p:cNvPr id="588" name="Google Shape;588;p25"/>
          <p:cNvSpPr txBox="1"/>
          <p:nvPr>
            <p:ph idx="1" type="body"/>
          </p:nvPr>
        </p:nvSpPr>
        <p:spPr>
          <a:xfrm>
            <a:off x="115025" y="1743625"/>
            <a:ext cx="2094000" cy="28647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Sora Light"/>
              <a:buChar char="●"/>
              <a:defRPr sz="1000">
                <a:latin typeface="Sora Light"/>
                <a:ea typeface="Sora Light"/>
                <a:cs typeface="Sora Light"/>
                <a:sym typeface="Sora Light"/>
              </a:defRPr>
            </a:lvl1pPr>
            <a:lvl2pPr indent="-292100" lvl="1" marL="914400">
              <a:spcBef>
                <a:spcPts val="800"/>
              </a:spcBef>
              <a:spcAft>
                <a:spcPts val="0"/>
              </a:spcAft>
              <a:buSzPts val="1000"/>
              <a:buFont typeface="Sora Light"/>
              <a:buChar char="○"/>
              <a:defRPr sz="1000">
                <a:latin typeface="Sora Light"/>
                <a:ea typeface="Sora Light"/>
                <a:cs typeface="Sora Light"/>
                <a:sym typeface="Sora Light"/>
              </a:defRPr>
            </a:lvl2pPr>
            <a:lvl3pPr indent="-292100" lvl="2" marL="1371600">
              <a:spcBef>
                <a:spcPts val="800"/>
              </a:spcBef>
              <a:spcAft>
                <a:spcPts val="0"/>
              </a:spcAft>
              <a:buSzPts val="1000"/>
              <a:buFont typeface="Sora Light"/>
              <a:buChar char="■"/>
              <a:defRPr sz="1000">
                <a:latin typeface="Sora Light"/>
                <a:ea typeface="Sora Light"/>
                <a:cs typeface="Sora Light"/>
                <a:sym typeface="Sora Light"/>
              </a:defRPr>
            </a:lvl3pPr>
            <a:lvl4pPr indent="-292100" lvl="3" marL="1828800">
              <a:spcBef>
                <a:spcPts val="800"/>
              </a:spcBef>
              <a:spcAft>
                <a:spcPts val="0"/>
              </a:spcAft>
              <a:buSzPts val="1000"/>
              <a:buFont typeface="Sora Light"/>
              <a:buChar char="●"/>
              <a:defRPr sz="1000">
                <a:latin typeface="Sora Light"/>
                <a:ea typeface="Sora Light"/>
                <a:cs typeface="Sora Light"/>
                <a:sym typeface="Sora Light"/>
              </a:defRPr>
            </a:lvl4pPr>
            <a:lvl5pPr indent="-292100" lvl="4" marL="2286000">
              <a:spcBef>
                <a:spcPts val="800"/>
              </a:spcBef>
              <a:spcAft>
                <a:spcPts val="0"/>
              </a:spcAft>
              <a:buSzPts val="1000"/>
              <a:buFont typeface="Sora Light"/>
              <a:buChar char="○"/>
              <a:defRPr sz="1000">
                <a:latin typeface="Sora Light"/>
                <a:ea typeface="Sora Light"/>
                <a:cs typeface="Sora Light"/>
                <a:sym typeface="Sora Light"/>
              </a:defRPr>
            </a:lvl5pPr>
            <a:lvl6pPr indent="-292100" lvl="5" marL="2743200">
              <a:spcBef>
                <a:spcPts val="800"/>
              </a:spcBef>
              <a:spcAft>
                <a:spcPts val="0"/>
              </a:spcAft>
              <a:buSzPts val="1000"/>
              <a:buFont typeface="Sora Light"/>
              <a:buChar char="■"/>
              <a:defRPr sz="1000">
                <a:latin typeface="Sora Light"/>
                <a:ea typeface="Sora Light"/>
                <a:cs typeface="Sora Light"/>
                <a:sym typeface="Sora Light"/>
              </a:defRPr>
            </a:lvl6pPr>
            <a:lvl7pPr indent="-292100" lvl="6" marL="3200400">
              <a:spcBef>
                <a:spcPts val="800"/>
              </a:spcBef>
              <a:spcAft>
                <a:spcPts val="0"/>
              </a:spcAft>
              <a:buSzPts val="1000"/>
              <a:buFont typeface="Sora Light"/>
              <a:buChar char="●"/>
              <a:defRPr sz="1000">
                <a:latin typeface="Sora Light"/>
                <a:ea typeface="Sora Light"/>
                <a:cs typeface="Sora Light"/>
                <a:sym typeface="Sora Light"/>
              </a:defRPr>
            </a:lvl7pPr>
            <a:lvl8pPr indent="-292100" lvl="7" marL="3657600">
              <a:spcBef>
                <a:spcPts val="800"/>
              </a:spcBef>
              <a:spcAft>
                <a:spcPts val="0"/>
              </a:spcAft>
              <a:buSzPts val="1000"/>
              <a:buFont typeface="Sora Light"/>
              <a:buChar char="○"/>
              <a:defRPr sz="1000">
                <a:latin typeface="Sora Light"/>
                <a:ea typeface="Sora Light"/>
                <a:cs typeface="Sora Light"/>
                <a:sym typeface="Sora Light"/>
              </a:defRPr>
            </a:lvl8pPr>
            <a:lvl9pPr indent="-292100" lvl="8" marL="4114800">
              <a:spcBef>
                <a:spcPts val="800"/>
              </a:spcBef>
              <a:spcAft>
                <a:spcPts val="800"/>
              </a:spcAft>
              <a:buSzPts val="1000"/>
              <a:buFont typeface="Sora Light"/>
              <a:buChar char="■"/>
              <a:defRPr sz="1000">
                <a:latin typeface="Sora Light"/>
                <a:ea typeface="Sora Light"/>
                <a:cs typeface="Sora Light"/>
                <a:sym typeface="Sora Light"/>
              </a:defRPr>
            </a:lvl9pPr>
          </a:lstStyle>
          <a:p/>
        </p:txBody>
      </p:sp>
      <p:sp>
        <p:nvSpPr>
          <p:cNvPr id="589" name="Google Shape;589;p25"/>
          <p:cNvSpPr txBox="1"/>
          <p:nvPr>
            <p:ph idx="3" type="body"/>
          </p:nvPr>
        </p:nvSpPr>
        <p:spPr>
          <a:xfrm>
            <a:off x="2276600" y="1743625"/>
            <a:ext cx="2904900" cy="28647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nSpc>
                <a:spcPct val="115000"/>
              </a:lnSpc>
              <a:spcBef>
                <a:spcPts val="800"/>
              </a:spcBef>
              <a:spcAft>
                <a:spcPts val="800"/>
              </a:spcAft>
              <a:buClr>
                <a:schemeClr val="lt1"/>
              </a:buClr>
              <a:buSzPts val="1000"/>
              <a:buFont typeface="Sora Light"/>
              <a:buChar char="■"/>
              <a:defRPr sz="1000">
                <a:latin typeface="Sora Light"/>
                <a:ea typeface="Sora Light"/>
                <a:cs typeface="Sora Light"/>
                <a:sym typeface="Sora Light"/>
              </a:defRPr>
            </a:lvl9pPr>
          </a:lstStyle>
          <a:p/>
        </p:txBody>
      </p:sp>
      <p:sp>
        <p:nvSpPr>
          <p:cNvPr id="590" name="Google Shape;590;p2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591" name="Google Shape;591;p25"/>
          <p:cNvSpPr txBox="1"/>
          <p:nvPr>
            <p:ph idx="4" type="title"/>
          </p:nvPr>
        </p:nvSpPr>
        <p:spPr>
          <a:xfrm>
            <a:off x="115025" y="502775"/>
            <a:ext cx="51255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592" name="Google Shape;592;p25"/>
          <p:cNvSpPr txBox="1"/>
          <p:nvPr>
            <p:ph idx="5"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Alt 2">
  <p:cSld name="BLANK_1_1_1_1_1_1_1_1_1_1_1_1_1_1">
    <p:bg>
      <p:bgPr>
        <a:solidFill>
          <a:schemeClr val="lt1"/>
        </a:solidFill>
      </p:bgPr>
    </p:bg>
    <p:spTree>
      <p:nvGrpSpPr>
        <p:cNvPr id="593" name="Shape 593"/>
        <p:cNvGrpSpPr/>
        <p:nvPr/>
      </p:nvGrpSpPr>
      <p:grpSpPr>
        <a:xfrm>
          <a:off x="0" y="0"/>
          <a:ext cx="0" cy="0"/>
          <a:chOff x="0" y="0"/>
          <a:chExt cx="0" cy="0"/>
        </a:xfrm>
      </p:grpSpPr>
      <p:grpSp>
        <p:nvGrpSpPr>
          <p:cNvPr id="594" name="Google Shape;594;p26"/>
          <p:cNvGrpSpPr/>
          <p:nvPr/>
        </p:nvGrpSpPr>
        <p:grpSpPr>
          <a:xfrm>
            <a:off x="7704171" y="1036593"/>
            <a:ext cx="1439893" cy="3234395"/>
            <a:chOff x="461225" y="3249175"/>
            <a:chExt cx="1110600" cy="2221578"/>
          </a:xfrm>
        </p:grpSpPr>
        <p:grpSp>
          <p:nvGrpSpPr>
            <p:cNvPr id="595" name="Google Shape;595;p26"/>
            <p:cNvGrpSpPr/>
            <p:nvPr/>
          </p:nvGrpSpPr>
          <p:grpSpPr>
            <a:xfrm>
              <a:off x="831422" y="3249175"/>
              <a:ext cx="740403" cy="2221578"/>
              <a:chOff x="831422" y="3249175"/>
              <a:chExt cx="740403" cy="2221578"/>
            </a:xfrm>
          </p:grpSpPr>
          <p:sp>
            <p:nvSpPr>
              <p:cNvPr id="596" name="Google Shape;596;p26"/>
              <p:cNvSpPr/>
              <p:nvPr/>
            </p:nvSpPr>
            <p:spPr>
              <a:xfrm>
                <a:off x="831422"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597" name="Google Shape;597;p26"/>
              <p:cNvSpPr/>
              <p:nvPr/>
            </p:nvSpPr>
            <p:spPr>
              <a:xfrm>
                <a:off x="1201622" y="510055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598" name="Google Shape;598;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599" name="Google Shape;599;p26"/>
            <p:cNvGrpSpPr/>
            <p:nvPr/>
          </p:nvGrpSpPr>
          <p:grpSpPr>
            <a:xfrm>
              <a:off x="461225" y="3619500"/>
              <a:ext cx="1110600" cy="370200"/>
              <a:chOff x="461225" y="3249175"/>
              <a:chExt cx="1110600" cy="370200"/>
            </a:xfrm>
          </p:grpSpPr>
          <p:sp>
            <p:nvSpPr>
              <p:cNvPr id="600" name="Google Shape;600;p26"/>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1" name="Google Shape;601;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2" name="Google Shape;602;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603" name="Google Shape;603;p26"/>
            <p:cNvGrpSpPr/>
            <p:nvPr/>
          </p:nvGrpSpPr>
          <p:grpSpPr>
            <a:xfrm>
              <a:off x="461225" y="3989700"/>
              <a:ext cx="1110600" cy="1110726"/>
              <a:chOff x="461225" y="3249175"/>
              <a:chExt cx="1110600" cy="1110726"/>
            </a:xfrm>
          </p:grpSpPr>
          <p:sp>
            <p:nvSpPr>
              <p:cNvPr id="604" name="Google Shape;604;p26"/>
              <p:cNvSpPr/>
              <p:nvPr/>
            </p:nvSpPr>
            <p:spPr>
              <a:xfrm>
                <a:off x="461225" y="3989701"/>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5" name="Google Shape;605;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6" name="Google Shape;606;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607" name="Google Shape;607;p26"/>
            <p:cNvGrpSpPr/>
            <p:nvPr/>
          </p:nvGrpSpPr>
          <p:grpSpPr>
            <a:xfrm>
              <a:off x="831422" y="4360025"/>
              <a:ext cx="370203" cy="740520"/>
              <a:chOff x="831422" y="3249175"/>
              <a:chExt cx="370203" cy="740520"/>
            </a:xfrm>
          </p:grpSpPr>
          <p:sp>
            <p:nvSpPr>
              <p:cNvPr id="608" name="Google Shape;608;p26"/>
              <p:cNvSpPr/>
              <p:nvPr/>
            </p:nvSpPr>
            <p:spPr>
              <a:xfrm>
                <a:off x="831422" y="361949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9" name="Google Shape;609;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sp>
        <p:nvSpPr>
          <p:cNvPr id="610" name="Google Shape;610;p26"/>
          <p:cNvSpPr/>
          <p:nvPr/>
        </p:nvSpPr>
        <p:spPr>
          <a:xfrm>
            <a:off x="7394250" y="-8100"/>
            <a:ext cx="1759750" cy="2691775"/>
          </a:xfrm>
          <a:custGeom>
            <a:rect b="b" l="l" r="r" t="t"/>
            <a:pathLst>
              <a:path extrusionOk="0" h="107671" w="70390">
                <a:moveTo>
                  <a:pt x="0" y="95"/>
                </a:moveTo>
                <a:lnTo>
                  <a:pt x="70390" y="0"/>
                </a:lnTo>
                <a:lnTo>
                  <a:pt x="70200" y="107671"/>
                </a:lnTo>
                <a:close/>
              </a:path>
            </a:pathLst>
          </a:custGeom>
          <a:gradFill>
            <a:gsLst>
              <a:gs pos="0">
                <a:schemeClr val="accent2"/>
              </a:gs>
              <a:gs pos="37000">
                <a:schemeClr val="lt2"/>
              </a:gs>
              <a:gs pos="92000">
                <a:schemeClr val="accent1"/>
              </a:gs>
              <a:gs pos="100000">
                <a:schemeClr val="accent1"/>
              </a:gs>
            </a:gsLst>
            <a:lin ang="13500032" scaled="0"/>
          </a:gradFill>
          <a:ln>
            <a:noFill/>
          </a:ln>
        </p:spPr>
      </p:sp>
      <p:sp>
        <p:nvSpPr>
          <p:cNvPr id="611" name="Google Shape;611;p26"/>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612" name="Google Shape;612;p26"/>
          <p:cNvSpPr txBox="1"/>
          <p:nvPr>
            <p:ph idx="2" type="title"/>
          </p:nvPr>
        </p:nvSpPr>
        <p:spPr>
          <a:xfrm>
            <a:off x="115025" y="502775"/>
            <a:ext cx="6055500" cy="840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613" name="Google Shape;613;p26"/>
          <p:cNvSpPr txBox="1"/>
          <p:nvPr>
            <p:ph idx="3" type="title"/>
          </p:nvPr>
        </p:nvSpPr>
        <p:spPr>
          <a:xfrm>
            <a:off x="115025"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614" name="Google Shape;614;p26"/>
          <p:cNvSpPr txBox="1"/>
          <p:nvPr>
            <p:ph idx="4" type="title"/>
          </p:nvPr>
        </p:nvSpPr>
        <p:spPr>
          <a:xfrm>
            <a:off x="2634200"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lt2"/>
                </a:solidFill>
                <a:latin typeface="IBM Plex Sans Medium"/>
                <a:ea typeface="IBM Plex Sans Medium"/>
                <a:cs typeface="IBM Plex Sans Medium"/>
                <a:sym typeface="IBM Plex Sans Medium"/>
              </a:defRPr>
            </a:lvl1pPr>
            <a:lvl2pPr lvl="1">
              <a:spcBef>
                <a:spcPts val="0"/>
              </a:spcBef>
              <a:spcAft>
                <a:spcPts val="0"/>
              </a:spcAft>
              <a:buClr>
                <a:schemeClr val="lt2"/>
              </a:buClr>
              <a:buSzPts val="3000"/>
              <a:buNone/>
              <a:defRPr>
                <a:solidFill>
                  <a:schemeClr val="lt2"/>
                </a:solidFill>
              </a:defRPr>
            </a:lvl2pPr>
            <a:lvl3pPr lvl="2">
              <a:spcBef>
                <a:spcPts val="0"/>
              </a:spcBef>
              <a:spcAft>
                <a:spcPts val="0"/>
              </a:spcAft>
              <a:buClr>
                <a:schemeClr val="lt2"/>
              </a:buClr>
              <a:buSzPts val="3000"/>
              <a:buNone/>
              <a:defRPr>
                <a:solidFill>
                  <a:schemeClr val="lt2"/>
                </a:solidFill>
              </a:defRPr>
            </a:lvl3pPr>
            <a:lvl4pPr lvl="3">
              <a:spcBef>
                <a:spcPts val="0"/>
              </a:spcBef>
              <a:spcAft>
                <a:spcPts val="0"/>
              </a:spcAft>
              <a:buClr>
                <a:schemeClr val="lt2"/>
              </a:buClr>
              <a:buSzPts val="3000"/>
              <a:buNone/>
              <a:defRPr>
                <a:solidFill>
                  <a:schemeClr val="lt2"/>
                </a:solidFill>
              </a:defRPr>
            </a:lvl4pPr>
            <a:lvl5pPr lvl="4">
              <a:spcBef>
                <a:spcPts val="0"/>
              </a:spcBef>
              <a:spcAft>
                <a:spcPts val="0"/>
              </a:spcAft>
              <a:buClr>
                <a:schemeClr val="lt2"/>
              </a:buClr>
              <a:buSzPts val="3000"/>
              <a:buNone/>
              <a:defRPr>
                <a:solidFill>
                  <a:schemeClr val="lt2"/>
                </a:solidFill>
              </a:defRPr>
            </a:lvl5pPr>
            <a:lvl6pPr lvl="5">
              <a:spcBef>
                <a:spcPts val="0"/>
              </a:spcBef>
              <a:spcAft>
                <a:spcPts val="0"/>
              </a:spcAft>
              <a:buClr>
                <a:schemeClr val="lt2"/>
              </a:buClr>
              <a:buSzPts val="3000"/>
              <a:buNone/>
              <a:defRPr>
                <a:solidFill>
                  <a:schemeClr val="lt2"/>
                </a:solidFill>
              </a:defRPr>
            </a:lvl6pPr>
            <a:lvl7pPr lvl="6">
              <a:spcBef>
                <a:spcPts val="0"/>
              </a:spcBef>
              <a:spcAft>
                <a:spcPts val="0"/>
              </a:spcAft>
              <a:buClr>
                <a:schemeClr val="lt2"/>
              </a:buClr>
              <a:buSzPts val="3000"/>
              <a:buNone/>
              <a:defRPr>
                <a:solidFill>
                  <a:schemeClr val="lt2"/>
                </a:solidFill>
              </a:defRPr>
            </a:lvl7pPr>
            <a:lvl8pPr lvl="7">
              <a:spcBef>
                <a:spcPts val="0"/>
              </a:spcBef>
              <a:spcAft>
                <a:spcPts val="0"/>
              </a:spcAft>
              <a:buClr>
                <a:schemeClr val="lt2"/>
              </a:buClr>
              <a:buSzPts val="3000"/>
              <a:buNone/>
              <a:defRPr>
                <a:solidFill>
                  <a:schemeClr val="lt2"/>
                </a:solidFill>
              </a:defRPr>
            </a:lvl8pPr>
            <a:lvl9pPr lvl="8">
              <a:spcBef>
                <a:spcPts val="0"/>
              </a:spcBef>
              <a:spcAft>
                <a:spcPts val="0"/>
              </a:spcAft>
              <a:buClr>
                <a:schemeClr val="lt2"/>
              </a:buClr>
              <a:buSzPts val="3000"/>
              <a:buNone/>
              <a:defRPr>
                <a:solidFill>
                  <a:schemeClr val="lt2"/>
                </a:solidFill>
              </a:defRPr>
            </a:lvl9pPr>
          </a:lstStyle>
          <a:p/>
        </p:txBody>
      </p:sp>
      <p:sp>
        <p:nvSpPr>
          <p:cNvPr id="615" name="Google Shape;615;p26"/>
          <p:cNvSpPr txBox="1"/>
          <p:nvPr>
            <p:ph idx="5" type="title"/>
          </p:nvPr>
        </p:nvSpPr>
        <p:spPr>
          <a:xfrm>
            <a:off x="5169188"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616" name="Google Shape;616;p26"/>
          <p:cNvSpPr txBox="1"/>
          <p:nvPr>
            <p:ph idx="1" type="body"/>
          </p:nvPr>
        </p:nvSpPr>
        <p:spPr>
          <a:xfrm>
            <a:off x="115025"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7" name="Google Shape;617;p26"/>
          <p:cNvSpPr txBox="1"/>
          <p:nvPr>
            <p:ph idx="6" type="body"/>
          </p:nvPr>
        </p:nvSpPr>
        <p:spPr>
          <a:xfrm>
            <a:off x="115025"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8" name="Google Shape;618;p26"/>
          <p:cNvSpPr txBox="1"/>
          <p:nvPr>
            <p:ph idx="7" type="body"/>
          </p:nvPr>
        </p:nvSpPr>
        <p:spPr>
          <a:xfrm>
            <a:off x="2634200"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9" name="Google Shape;619;p26"/>
          <p:cNvSpPr txBox="1"/>
          <p:nvPr>
            <p:ph idx="8" type="body"/>
          </p:nvPr>
        </p:nvSpPr>
        <p:spPr>
          <a:xfrm>
            <a:off x="2634200"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0" name="Google Shape;620;p26"/>
          <p:cNvSpPr txBox="1"/>
          <p:nvPr>
            <p:ph idx="9" type="body"/>
          </p:nvPr>
        </p:nvSpPr>
        <p:spPr>
          <a:xfrm>
            <a:off x="5169188"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1" name="Google Shape;621;p26"/>
          <p:cNvSpPr txBox="1"/>
          <p:nvPr>
            <p:ph idx="13" type="body"/>
          </p:nvPr>
        </p:nvSpPr>
        <p:spPr>
          <a:xfrm>
            <a:off x="5169188"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2" name="Google Shape;622;p26"/>
          <p:cNvSpPr txBox="1"/>
          <p:nvPr>
            <p:ph idx="14"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15:clr>
            <a:srgbClr val="E46962"/>
          </p15:clr>
        </p15:guide>
        <p15:guide id="2" pos="5760">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Alt 1">
  <p:cSld name="BLANK_1_1_1_1_1_1_1_1_1_1_1_1_1_1_1">
    <p:bg>
      <p:bgPr>
        <a:solidFill>
          <a:schemeClr val="lt1"/>
        </a:solidFill>
      </p:bgPr>
    </p:bg>
    <p:spTree>
      <p:nvGrpSpPr>
        <p:cNvPr id="623" name="Shape 623"/>
        <p:cNvGrpSpPr/>
        <p:nvPr/>
      </p:nvGrpSpPr>
      <p:grpSpPr>
        <a:xfrm>
          <a:off x="0" y="0"/>
          <a:ext cx="0" cy="0"/>
          <a:chOff x="0" y="0"/>
          <a:chExt cx="0" cy="0"/>
        </a:xfrm>
      </p:grpSpPr>
      <p:grpSp>
        <p:nvGrpSpPr>
          <p:cNvPr id="624" name="Google Shape;624;p27"/>
          <p:cNvGrpSpPr/>
          <p:nvPr/>
        </p:nvGrpSpPr>
        <p:grpSpPr>
          <a:xfrm>
            <a:off x="0" y="506850"/>
            <a:ext cx="930250" cy="2593175"/>
            <a:chOff x="0" y="506850"/>
            <a:chExt cx="930250" cy="2593175"/>
          </a:xfrm>
        </p:grpSpPr>
        <p:grpSp>
          <p:nvGrpSpPr>
            <p:cNvPr id="625" name="Google Shape;625;p27"/>
            <p:cNvGrpSpPr/>
            <p:nvPr/>
          </p:nvGrpSpPr>
          <p:grpSpPr>
            <a:xfrm>
              <a:off x="0" y="877050"/>
              <a:ext cx="930250" cy="2222975"/>
              <a:chOff x="1233650" y="2421900"/>
              <a:chExt cx="930250" cy="2222975"/>
            </a:xfrm>
          </p:grpSpPr>
          <p:grpSp>
            <p:nvGrpSpPr>
              <p:cNvPr id="626" name="Google Shape;626;p27"/>
              <p:cNvGrpSpPr/>
              <p:nvPr/>
            </p:nvGrpSpPr>
            <p:grpSpPr>
              <a:xfrm>
                <a:off x="1233650" y="2793625"/>
                <a:ext cx="560050" cy="1851250"/>
                <a:chOff x="1381975" y="3249175"/>
                <a:chExt cx="560050" cy="1851250"/>
              </a:xfrm>
            </p:grpSpPr>
            <p:sp>
              <p:nvSpPr>
                <p:cNvPr id="627" name="Google Shape;627;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28" name="Google Shape;628;p27"/>
                <p:cNvSpPr/>
                <p:nvPr/>
              </p:nvSpPr>
              <p:spPr>
                <a:xfrm>
                  <a:off x="1381975" y="36195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629" name="Google Shape;629;p27"/>
                <p:cNvGrpSpPr/>
                <p:nvPr/>
              </p:nvGrpSpPr>
              <p:grpSpPr>
                <a:xfrm>
                  <a:off x="1381975" y="3989700"/>
                  <a:ext cx="560050" cy="1110725"/>
                  <a:chOff x="1381975" y="3249175"/>
                  <a:chExt cx="560050" cy="1110725"/>
                </a:xfrm>
              </p:grpSpPr>
              <p:sp>
                <p:nvSpPr>
                  <p:cNvPr id="630" name="Google Shape;630;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1" name="Google Shape;631;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2" name="Google Shape;632;p27"/>
                  <p:cNvSpPr/>
                  <p:nvPr/>
                </p:nvSpPr>
                <p:spPr>
                  <a:xfrm>
                    <a:off x="1381975" y="39897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33" name="Google Shape;633;p27"/>
                <p:cNvGrpSpPr/>
                <p:nvPr/>
              </p:nvGrpSpPr>
              <p:grpSpPr>
                <a:xfrm>
                  <a:off x="1381975" y="4360025"/>
                  <a:ext cx="560050" cy="370200"/>
                  <a:chOff x="1381975" y="3249175"/>
                  <a:chExt cx="560050" cy="370200"/>
                </a:xfrm>
              </p:grpSpPr>
              <p:sp>
                <p:nvSpPr>
                  <p:cNvPr id="634" name="Google Shape;634;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5" name="Google Shape;635;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36" name="Google Shape;636;p27"/>
              <p:cNvSpPr/>
              <p:nvPr/>
            </p:nvSpPr>
            <p:spPr>
              <a:xfrm>
                <a:off x="1793700" y="24219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37" name="Google Shape;637;p27"/>
            <p:cNvSpPr/>
            <p:nvPr/>
          </p:nvSpPr>
          <p:spPr>
            <a:xfrm>
              <a:off x="183800" y="50685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38" name="Google Shape;638;p27"/>
          <p:cNvSpPr txBox="1"/>
          <p:nvPr>
            <p:ph type="title"/>
          </p:nvPr>
        </p:nvSpPr>
        <p:spPr>
          <a:xfrm>
            <a:off x="38100" y="319650"/>
            <a:ext cx="18231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639" name="Google Shape;639;p27"/>
          <p:cNvSpPr txBox="1"/>
          <p:nvPr>
            <p:ph idx="1"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sp>
        <p:nvSpPr>
          <p:cNvPr id="640" name="Google Shape;640;p27"/>
          <p:cNvSpPr txBox="1"/>
          <p:nvPr>
            <p:ph idx="2" type="subTitle"/>
          </p:nvPr>
        </p:nvSpPr>
        <p:spPr>
          <a:xfrm>
            <a:off x="2942250"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1" name="Google Shape;641;p27"/>
          <p:cNvSpPr txBox="1"/>
          <p:nvPr>
            <p:ph idx="3" type="subTitle"/>
          </p:nvPr>
        </p:nvSpPr>
        <p:spPr>
          <a:xfrm>
            <a:off x="1078950"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42" name="Google Shape;642;p27"/>
          <p:cNvSpPr txBox="1"/>
          <p:nvPr>
            <p:ph idx="4" type="subTitle"/>
          </p:nvPr>
        </p:nvSpPr>
        <p:spPr>
          <a:xfrm>
            <a:off x="4798644"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3" name="Google Shape;643;p27"/>
          <p:cNvSpPr txBox="1"/>
          <p:nvPr>
            <p:ph idx="5" type="subTitle"/>
          </p:nvPr>
        </p:nvSpPr>
        <p:spPr>
          <a:xfrm>
            <a:off x="2942257"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44" name="Google Shape;644;p27"/>
          <p:cNvSpPr txBox="1"/>
          <p:nvPr>
            <p:ph idx="6" type="subTitle"/>
          </p:nvPr>
        </p:nvSpPr>
        <p:spPr>
          <a:xfrm>
            <a:off x="6671581"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5" name="Google Shape;645;p27"/>
          <p:cNvSpPr txBox="1"/>
          <p:nvPr>
            <p:ph idx="7" type="subTitle"/>
          </p:nvPr>
        </p:nvSpPr>
        <p:spPr>
          <a:xfrm>
            <a:off x="4798647"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grpSp>
        <p:nvGrpSpPr>
          <p:cNvPr id="646" name="Google Shape;646;p27"/>
          <p:cNvGrpSpPr/>
          <p:nvPr/>
        </p:nvGrpSpPr>
        <p:grpSpPr>
          <a:xfrm rot="5400000">
            <a:off x="7381575" y="-838700"/>
            <a:ext cx="930250" cy="2591775"/>
            <a:chOff x="0" y="508250"/>
            <a:chExt cx="930250" cy="2591775"/>
          </a:xfrm>
        </p:grpSpPr>
        <p:grpSp>
          <p:nvGrpSpPr>
            <p:cNvPr id="647" name="Google Shape;647;p27"/>
            <p:cNvGrpSpPr/>
            <p:nvPr/>
          </p:nvGrpSpPr>
          <p:grpSpPr>
            <a:xfrm>
              <a:off x="0" y="877050"/>
              <a:ext cx="930250" cy="2222975"/>
              <a:chOff x="1233650" y="2421900"/>
              <a:chExt cx="930250" cy="2222975"/>
            </a:xfrm>
          </p:grpSpPr>
          <p:grpSp>
            <p:nvGrpSpPr>
              <p:cNvPr id="648" name="Google Shape;648;p27"/>
              <p:cNvGrpSpPr/>
              <p:nvPr/>
            </p:nvGrpSpPr>
            <p:grpSpPr>
              <a:xfrm>
                <a:off x="1233650" y="2793625"/>
                <a:ext cx="930250" cy="1851250"/>
                <a:chOff x="1381975" y="3249175"/>
                <a:chExt cx="930250" cy="1851250"/>
              </a:xfrm>
            </p:grpSpPr>
            <p:grpSp>
              <p:nvGrpSpPr>
                <p:cNvPr id="649" name="Google Shape;649;p27"/>
                <p:cNvGrpSpPr/>
                <p:nvPr/>
              </p:nvGrpSpPr>
              <p:grpSpPr>
                <a:xfrm>
                  <a:off x="1571825" y="3249175"/>
                  <a:ext cx="740400" cy="370200"/>
                  <a:chOff x="1571825" y="3249175"/>
                  <a:chExt cx="740400" cy="370200"/>
                </a:xfrm>
              </p:grpSpPr>
              <p:sp>
                <p:nvSpPr>
                  <p:cNvPr id="650" name="Google Shape;650;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1" name="Google Shape;651;p27"/>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52" name="Google Shape;652;p27"/>
                <p:cNvSpPr/>
                <p:nvPr/>
              </p:nvSpPr>
              <p:spPr>
                <a:xfrm>
                  <a:off x="1381975" y="36195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653" name="Google Shape;653;p27"/>
                <p:cNvGrpSpPr/>
                <p:nvPr/>
              </p:nvGrpSpPr>
              <p:grpSpPr>
                <a:xfrm>
                  <a:off x="1381975" y="3989700"/>
                  <a:ext cx="560050" cy="1110725"/>
                  <a:chOff x="1381975" y="3249175"/>
                  <a:chExt cx="560050" cy="1110725"/>
                </a:xfrm>
              </p:grpSpPr>
              <p:sp>
                <p:nvSpPr>
                  <p:cNvPr id="654" name="Google Shape;654;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5" name="Google Shape;655;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6" name="Google Shape;656;p27"/>
                  <p:cNvSpPr/>
                  <p:nvPr/>
                </p:nvSpPr>
                <p:spPr>
                  <a:xfrm>
                    <a:off x="1381975" y="39897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57" name="Google Shape;657;p27"/>
                <p:cNvGrpSpPr/>
                <p:nvPr/>
              </p:nvGrpSpPr>
              <p:grpSpPr>
                <a:xfrm>
                  <a:off x="1381975" y="4360025"/>
                  <a:ext cx="560050" cy="370200"/>
                  <a:chOff x="1381975" y="3249175"/>
                  <a:chExt cx="560050" cy="370200"/>
                </a:xfrm>
              </p:grpSpPr>
              <p:sp>
                <p:nvSpPr>
                  <p:cNvPr id="658" name="Google Shape;658;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9" name="Google Shape;659;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60" name="Google Shape;660;p27"/>
              <p:cNvSpPr/>
              <p:nvPr/>
            </p:nvSpPr>
            <p:spPr>
              <a:xfrm>
                <a:off x="1793700" y="24219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1" name="Google Shape;661;p27"/>
            <p:cNvSpPr/>
            <p:nvPr/>
          </p:nvSpPr>
          <p:spPr>
            <a:xfrm>
              <a:off x="189850" y="50825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2" name="Google Shape;662;p27"/>
          <p:cNvSpPr txBox="1"/>
          <p:nvPr>
            <p:ph idx="8" type="subTitle"/>
          </p:nvPr>
        </p:nvSpPr>
        <p:spPr>
          <a:xfrm>
            <a:off x="6671579"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63" name="Google Shape;663;p27"/>
          <p:cNvSpPr txBox="1"/>
          <p:nvPr>
            <p:ph idx="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cxnSp>
        <p:nvCxnSpPr>
          <p:cNvPr id="664" name="Google Shape;664;p27"/>
          <p:cNvCxnSpPr/>
          <p:nvPr/>
        </p:nvCxnSpPr>
        <p:spPr>
          <a:xfrm>
            <a:off x="1865850" y="392700"/>
            <a:ext cx="0" cy="390300"/>
          </a:xfrm>
          <a:prstGeom prst="straightConnector1">
            <a:avLst/>
          </a:prstGeom>
          <a:noFill/>
          <a:ln cap="flat" cmpd="sng" w="19050">
            <a:solidFill>
              <a:schemeClr val="accent3"/>
            </a:solidFill>
            <a:prstDash val="solid"/>
            <a:round/>
            <a:headEnd len="med" w="med" type="none"/>
            <a:tailEnd len="med" w="med" type="none"/>
          </a:ln>
        </p:spPr>
      </p:cxnSp>
      <p:sp>
        <p:nvSpPr>
          <p:cNvPr id="665" name="Google Shape;665;p27"/>
          <p:cNvSpPr/>
          <p:nvPr/>
        </p:nvSpPr>
        <p:spPr>
          <a:xfrm rot="5400000">
            <a:off x="8773788" y="92231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66" name="Google Shape;666;p27"/>
          <p:cNvSpPr/>
          <p:nvPr/>
        </p:nvSpPr>
        <p:spPr>
          <a:xfrm rot="5400000">
            <a:off x="8773788" y="129251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67" name="Google Shape;667;p27"/>
          <p:cNvSpPr txBox="1"/>
          <p:nvPr>
            <p:ph idx="13" type="subTitle"/>
          </p:nvPr>
        </p:nvSpPr>
        <p:spPr>
          <a:xfrm>
            <a:off x="1078938"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68" name="Google Shape;668;p27"/>
          <p:cNvSpPr txBox="1"/>
          <p:nvPr>
            <p:ph idx="14" type="title"/>
          </p:nvPr>
        </p:nvSpPr>
        <p:spPr>
          <a:xfrm>
            <a:off x="3484500" y="1377875"/>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69" name="Google Shape;669;p27"/>
          <p:cNvSpPr txBox="1"/>
          <p:nvPr>
            <p:ph idx="15" type="title"/>
          </p:nvPr>
        </p:nvSpPr>
        <p:spPr>
          <a:xfrm>
            <a:off x="7204200" y="1411200"/>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BM Plex Sans"/>
              <a:buNone/>
              <a:defRPr b="1" sz="1800"/>
            </a:lvl1pPr>
            <a:lvl2pPr lvl="1" algn="ctr">
              <a:spcBef>
                <a:spcPts val="0"/>
              </a:spcBef>
              <a:spcAft>
                <a:spcPts val="0"/>
              </a:spcAft>
              <a:buClr>
                <a:schemeClr val="lt1"/>
              </a:buClr>
              <a:buSzPts val="3000"/>
              <a:buNone/>
              <a:defRPr b="1">
                <a:solidFill>
                  <a:schemeClr val="lt1"/>
                </a:solidFill>
              </a:defRPr>
            </a:lvl2pPr>
            <a:lvl3pPr lvl="2" algn="ctr">
              <a:spcBef>
                <a:spcPts val="0"/>
              </a:spcBef>
              <a:spcAft>
                <a:spcPts val="0"/>
              </a:spcAft>
              <a:buClr>
                <a:schemeClr val="lt1"/>
              </a:buClr>
              <a:buSzPts val="3000"/>
              <a:buNone/>
              <a:defRPr b="1">
                <a:solidFill>
                  <a:schemeClr val="lt1"/>
                </a:solidFill>
              </a:defRPr>
            </a:lvl3pPr>
            <a:lvl4pPr lvl="3" algn="ctr">
              <a:spcBef>
                <a:spcPts val="0"/>
              </a:spcBef>
              <a:spcAft>
                <a:spcPts val="0"/>
              </a:spcAft>
              <a:buClr>
                <a:schemeClr val="lt1"/>
              </a:buClr>
              <a:buSzPts val="3000"/>
              <a:buNone/>
              <a:defRPr b="1">
                <a:solidFill>
                  <a:schemeClr val="lt1"/>
                </a:solidFill>
              </a:defRPr>
            </a:lvl4pPr>
            <a:lvl5pPr lvl="4" algn="ctr">
              <a:spcBef>
                <a:spcPts val="0"/>
              </a:spcBef>
              <a:spcAft>
                <a:spcPts val="0"/>
              </a:spcAft>
              <a:buClr>
                <a:schemeClr val="lt1"/>
              </a:buClr>
              <a:buSzPts val="3000"/>
              <a:buNone/>
              <a:defRPr b="1">
                <a:solidFill>
                  <a:schemeClr val="lt1"/>
                </a:solidFill>
              </a:defRPr>
            </a:lvl5pPr>
            <a:lvl6pPr lvl="5" algn="ctr">
              <a:spcBef>
                <a:spcPts val="0"/>
              </a:spcBef>
              <a:spcAft>
                <a:spcPts val="0"/>
              </a:spcAft>
              <a:buClr>
                <a:schemeClr val="lt1"/>
              </a:buClr>
              <a:buSzPts val="3000"/>
              <a:buNone/>
              <a:defRPr b="1">
                <a:solidFill>
                  <a:schemeClr val="lt1"/>
                </a:solidFill>
              </a:defRPr>
            </a:lvl6pPr>
            <a:lvl7pPr lvl="6" algn="ctr">
              <a:spcBef>
                <a:spcPts val="0"/>
              </a:spcBef>
              <a:spcAft>
                <a:spcPts val="0"/>
              </a:spcAft>
              <a:buClr>
                <a:schemeClr val="lt1"/>
              </a:buClr>
              <a:buSzPts val="3000"/>
              <a:buNone/>
              <a:defRPr b="1">
                <a:solidFill>
                  <a:schemeClr val="lt1"/>
                </a:solidFill>
              </a:defRPr>
            </a:lvl7pPr>
            <a:lvl8pPr lvl="7" algn="ctr">
              <a:spcBef>
                <a:spcPts val="0"/>
              </a:spcBef>
              <a:spcAft>
                <a:spcPts val="0"/>
              </a:spcAft>
              <a:buClr>
                <a:schemeClr val="lt1"/>
              </a:buClr>
              <a:buSzPts val="3000"/>
              <a:buNone/>
              <a:defRPr b="1">
                <a:solidFill>
                  <a:schemeClr val="lt1"/>
                </a:solidFill>
              </a:defRPr>
            </a:lvl8pPr>
            <a:lvl9pPr lvl="8" algn="ctr">
              <a:spcBef>
                <a:spcPts val="0"/>
              </a:spcBef>
              <a:spcAft>
                <a:spcPts val="0"/>
              </a:spcAft>
              <a:buClr>
                <a:schemeClr val="lt1"/>
              </a:buClr>
              <a:buSzPts val="3000"/>
              <a:buNone/>
              <a:defRPr b="1">
                <a:solidFill>
                  <a:schemeClr val="lt1"/>
                </a:solidFill>
              </a:defRPr>
            </a:lvl9pPr>
          </a:lstStyle>
          <a:p/>
        </p:txBody>
      </p:sp>
      <p:sp>
        <p:nvSpPr>
          <p:cNvPr id="670" name="Google Shape;670;p27"/>
          <p:cNvSpPr txBox="1"/>
          <p:nvPr>
            <p:ph idx="16" type="title"/>
          </p:nvPr>
        </p:nvSpPr>
        <p:spPr>
          <a:xfrm>
            <a:off x="5344350" y="1411200"/>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71" name="Google Shape;671;p27"/>
          <p:cNvSpPr txBox="1"/>
          <p:nvPr>
            <p:ph idx="17" type="title"/>
          </p:nvPr>
        </p:nvSpPr>
        <p:spPr>
          <a:xfrm>
            <a:off x="1624650" y="1377875"/>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72" name="Google Shape;672;p27"/>
          <p:cNvSpPr txBox="1"/>
          <p:nvPr>
            <p:ph idx="18"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1175">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2">
  <p:cSld name="BLANK_1_1_1_1_1_1_1_1_1_1_1_1_1_1_1_2">
    <p:bg>
      <p:bgPr>
        <a:solidFill>
          <a:schemeClr val="lt1"/>
        </a:solidFill>
      </p:bgPr>
    </p:bg>
    <p:spTree>
      <p:nvGrpSpPr>
        <p:cNvPr id="673" name="Shape 673"/>
        <p:cNvGrpSpPr/>
        <p:nvPr/>
      </p:nvGrpSpPr>
      <p:grpSpPr>
        <a:xfrm>
          <a:off x="0" y="0"/>
          <a:ext cx="0" cy="0"/>
          <a:chOff x="0" y="0"/>
          <a:chExt cx="0" cy="0"/>
        </a:xfrm>
      </p:grpSpPr>
      <p:sp>
        <p:nvSpPr>
          <p:cNvPr id="674" name="Google Shape;674;p28"/>
          <p:cNvSpPr txBox="1"/>
          <p:nvPr>
            <p:ph idx="1" type="body"/>
          </p:nvPr>
        </p:nvSpPr>
        <p:spPr>
          <a:xfrm>
            <a:off x="1867950" y="203530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5" name="Google Shape;675;p28"/>
          <p:cNvSpPr txBox="1"/>
          <p:nvPr>
            <p:ph idx="2" type="body"/>
          </p:nvPr>
        </p:nvSpPr>
        <p:spPr>
          <a:xfrm>
            <a:off x="1867950" y="340515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6" name="Google Shape;676;p28"/>
          <p:cNvSpPr txBox="1"/>
          <p:nvPr>
            <p:ph idx="3" type="body"/>
          </p:nvPr>
        </p:nvSpPr>
        <p:spPr>
          <a:xfrm>
            <a:off x="5297575" y="203530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7" name="Google Shape;677;p28"/>
          <p:cNvSpPr txBox="1"/>
          <p:nvPr>
            <p:ph idx="4" type="body"/>
          </p:nvPr>
        </p:nvSpPr>
        <p:spPr>
          <a:xfrm>
            <a:off x="5297575" y="340515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grpSp>
        <p:nvGrpSpPr>
          <p:cNvPr id="678" name="Google Shape;678;p28"/>
          <p:cNvGrpSpPr/>
          <p:nvPr/>
        </p:nvGrpSpPr>
        <p:grpSpPr>
          <a:xfrm>
            <a:off x="7073603" y="0"/>
            <a:ext cx="2070408" cy="1617374"/>
            <a:chOff x="6787102" y="-57263"/>
            <a:chExt cx="2403260" cy="1877393"/>
          </a:xfrm>
        </p:grpSpPr>
        <p:grpSp>
          <p:nvGrpSpPr>
            <p:cNvPr id="679" name="Google Shape;679;p28"/>
            <p:cNvGrpSpPr/>
            <p:nvPr/>
          </p:nvGrpSpPr>
          <p:grpSpPr>
            <a:xfrm rot="10800000">
              <a:off x="8286413" y="1320355"/>
              <a:ext cx="903863" cy="499775"/>
              <a:chOff x="532097" y="3249175"/>
              <a:chExt cx="669528" cy="370204"/>
            </a:xfrm>
          </p:grpSpPr>
          <p:sp>
            <p:nvSpPr>
              <p:cNvPr id="680" name="Google Shape;680;p28"/>
              <p:cNvSpPr/>
              <p:nvPr/>
            </p:nvSpPr>
            <p:spPr>
              <a:xfrm>
                <a:off x="532097" y="3249179"/>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1" name="Google Shape;681;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82" name="Google Shape;682;p28"/>
            <p:cNvGrpSpPr/>
            <p:nvPr/>
          </p:nvGrpSpPr>
          <p:grpSpPr>
            <a:xfrm rot="10800000">
              <a:off x="6787103" y="820419"/>
              <a:ext cx="2402289" cy="499772"/>
              <a:chOff x="532752" y="3249175"/>
              <a:chExt cx="1779473" cy="370202"/>
            </a:xfrm>
          </p:grpSpPr>
          <p:sp>
            <p:nvSpPr>
              <p:cNvPr id="683" name="Google Shape;683;p28"/>
              <p:cNvSpPr/>
              <p:nvPr/>
            </p:nvSpPr>
            <p:spPr>
              <a:xfrm>
                <a:off x="532752" y="3249177"/>
                <a:ext cx="2988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4" name="Google Shape;684;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5" name="Google Shape;685;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6" name="Google Shape;686;p2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87" name="Google Shape;687;p28"/>
            <p:cNvGrpSpPr/>
            <p:nvPr/>
          </p:nvGrpSpPr>
          <p:grpSpPr>
            <a:xfrm rot="10800000">
              <a:off x="7286873" y="320651"/>
              <a:ext cx="1499310" cy="499770"/>
              <a:chOff x="831425" y="3249175"/>
              <a:chExt cx="1110600" cy="370200"/>
            </a:xfrm>
          </p:grpSpPr>
          <p:sp>
            <p:nvSpPr>
              <p:cNvPr id="688" name="Google Shape;688;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9" name="Google Shape;689;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0" name="Google Shape;690;p2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91" name="Google Shape;691;p28"/>
            <p:cNvGrpSpPr/>
            <p:nvPr/>
          </p:nvGrpSpPr>
          <p:grpSpPr>
            <a:xfrm rot="10800000">
              <a:off x="6787102" y="-57263"/>
              <a:ext cx="2403260" cy="377865"/>
              <a:chOff x="532032" y="3249173"/>
              <a:chExt cx="1780193" cy="370202"/>
            </a:xfrm>
          </p:grpSpPr>
          <p:sp>
            <p:nvSpPr>
              <p:cNvPr id="692" name="Google Shape;692;p28"/>
              <p:cNvSpPr/>
              <p:nvPr/>
            </p:nvSpPr>
            <p:spPr>
              <a:xfrm>
                <a:off x="532032" y="3249173"/>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3" name="Google Shape;693;p28"/>
              <p:cNvSpPr/>
              <p:nvPr/>
            </p:nvSpPr>
            <p:spPr>
              <a:xfrm>
                <a:off x="831430" y="324917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4" name="Google Shape;694;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5" name="Google Shape;695;p2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6" name="Google Shape;696;p2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97" name="Google Shape;697;p28"/>
          <p:cNvSpPr/>
          <p:nvPr/>
        </p:nvSpPr>
        <p:spPr>
          <a:xfrm flipH="1" rot="10800000">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8" name="Google Shape;698;p28"/>
          <p:cNvSpPr/>
          <p:nvPr/>
        </p:nvSpPr>
        <p:spPr>
          <a:xfrm flipH="1" rot="10800000">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9" name="Google Shape;699;p28"/>
          <p:cNvSpPr/>
          <p:nvPr/>
        </p:nvSpPr>
        <p:spPr>
          <a:xfrm flipH="1" rot="10800000">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0" name="Google Shape;700;p28"/>
          <p:cNvSpPr/>
          <p:nvPr/>
        </p:nvSpPr>
        <p:spPr>
          <a:xfrm flipH="1" rot="10800000">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1" name="Google Shape;701;p28"/>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02" name="Google Shape;702;p28"/>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lt2"/>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703" name="Google Shape;703;p28"/>
          <p:cNvSpPr txBox="1"/>
          <p:nvPr>
            <p:ph idx="6"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sp>
        <p:nvSpPr>
          <p:cNvPr id="704" name="Google Shape;704;p28"/>
          <p:cNvSpPr txBox="1"/>
          <p:nvPr>
            <p:ph idx="7" type="subTitle"/>
          </p:nvPr>
        </p:nvSpPr>
        <p:spPr>
          <a:xfrm>
            <a:off x="1867950" y="169227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5" name="Google Shape;705;p28"/>
          <p:cNvSpPr txBox="1"/>
          <p:nvPr>
            <p:ph idx="8" type="subTitle"/>
          </p:nvPr>
        </p:nvSpPr>
        <p:spPr>
          <a:xfrm>
            <a:off x="1867950" y="306212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6" name="Google Shape;706;p28"/>
          <p:cNvSpPr txBox="1"/>
          <p:nvPr>
            <p:ph idx="9" type="subTitle"/>
          </p:nvPr>
        </p:nvSpPr>
        <p:spPr>
          <a:xfrm>
            <a:off x="5297575" y="169227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7" name="Google Shape;707;p28"/>
          <p:cNvSpPr txBox="1"/>
          <p:nvPr>
            <p:ph idx="13" type="subTitle"/>
          </p:nvPr>
        </p:nvSpPr>
        <p:spPr>
          <a:xfrm>
            <a:off x="5297575" y="306212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8" name="Google Shape;708;p28"/>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4611">
          <p15:clr>
            <a:srgbClr val="E46962"/>
          </p15:clr>
        </p15:guide>
        <p15:guide id="2" pos="3407">
          <p15:clr>
            <a:srgbClr val="E46962"/>
          </p15:clr>
        </p15:guide>
        <p15:guide id="3" pos="2262">
          <p15:clr>
            <a:srgbClr val="E46962"/>
          </p15:clr>
        </p15:guide>
        <p15:guide id="4" orient="horz" pos="1006">
          <p15:clr>
            <a:srgbClr val="E46962"/>
          </p15:clr>
        </p15:guide>
        <p15:guide id="5" pos="1175">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3">
  <p:cSld name="BLANK_1_1_1_1_1_1_1_1_1_1_1_1_1_1_1_2_1">
    <p:bg>
      <p:bgPr>
        <a:solidFill>
          <a:schemeClr val="lt1"/>
        </a:solidFill>
      </p:bgPr>
    </p:bg>
    <p:spTree>
      <p:nvGrpSpPr>
        <p:cNvPr id="709" name="Shape 709"/>
        <p:cNvGrpSpPr/>
        <p:nvPr/>
      </p:nvGrpSpPr>
      <p:grpSpPr>
        <a:xfrm>
          <a:off x="0" y="0"/>
          <a:ext cx="0" cy="0"/>
          <a:chOff x="0" y="0"/>
          <a:chExt cx="0" cy="0"/>
        </a:xfrm>
      </p:grpSpPr>
      <p:sp>
        <p:nvSpPr>
          <p:cNvPr id="710" name="Google Shape;710;p29"/>
          <p:cNvSpPr txBox="1"/>
          <p:nvPr>
            <p:ph type="title"/>
          </p:nvPr>
        </p:nvSpPr>
        <p:spPr>
          <a:xfrm>
            <a:off x="104850" y="2155850"/>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1" name="Google Shape;711;p29"/>
          <p:cNvSpPr txBox="1"/>
          <p:nvPr>
            <p:ph idx="2" type="title"/>
          </p:nvPr>
        </p:nvSpPr>
        <p:spPr>
          <a:xfrm>
            <a:off x="1932925"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2" name="Google Shape;712;p29"/>
          <p:cNvSpPr txBox="1"/>
          <p:nvPr>
            <p:ph idx="3" type="title"/>
          </p:nvPr>
        </p:nvSpPr>
        <p:spPr>
          <a:xfrm>
            <a:off x="3761000"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3" name="Google Shape;713;p29"/>
          <p:cNvSpPr txBox="1"/>
          <p:nvPr>
            <p:ph idx="4" type="title"/>
          </p:nvPr>
        </p:nvSpPr>
        <p:spPr>
          <a:xfrm>
            <a:off x="5607150"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4" name="Google Shape;714;p29"/>
          <p:cNvSpPr txBox="1"/>
          <p:nvPr>
            <p:ph idx="5"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15" name="Google Shape;715;p29"/>
          <p:cNvSpPr txBox="1"/>
          <p:nvPr>
            <p:ph idx="1"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cxnSp>
        <p:nvCxnSpPr>
          <p:cNvPr id="716" name="Google Shape;716;p29"/>
          <p:cNvCxnSpPr/>
          <p:nvPr/>
        </p:nvCxnSpPr>
        <p:spPr>
          <a:xfrm>
            <a:off x="1865850" y="392700"/>
            <a:ext cx="0" cy="390300"/>
          </a:xfrm>
          <a:prstGeom prst="straightConnector1">
            <a:avLst/>
          </a:prstGeom>
          <a:noFill/>
          <a:ln cap="flat" cmpd="sng" w="19050">
            <a:solidFill>
              <a:schemeClr val="accent6"/>
            </a:solidFill>
            <a:prstDash val="solid"/>
            <a:round/>
            <a:headEnd len="med" w="med" type="none"/>
            <a:tailEnd len="med" w="med" type="none"/>
          </a:ln>
        </p:spPr>
      </p:cxnSp>
      <p:grpSp>
        <p:nvGrpSpPr>
          <p:cNvPr id="717" name="Google Shape;717;p29"/>
          <p:cNvGrpSpPr/>
          <p:nvPr/>
        </p:nvGrpSpPr>
        <p:grpSpPr>
          <a:xfrm>
            <a:off x="7073603" y="0"/>
            <a:ext cx="2070408" cy="1617374"/>
            <a:chOff x="6787102" y="-57263"/>
            <a:chExt cx="2403260" cy="1877393"/>
          </a:xfrm>
        </p:grpSpPr>
        <p:grpSp>
          <p:nvGrpSpPr>
            <p:cNvPr id="718" name="Google Shape;718;p29"/>
            <p:cNvGrpSpPr/>
            <p:nvPr/>
          </p:nvGrpSpPr>
          <p:grpSpPr>
            <a:xfrm rot="10800000">
              <a:off x="8286413" y="1320355"/>
              <a:ext cx="903863" cy="499775"/>
              <a:chOff x="532097" y="3249175"/>
              <a:chExt cx="669528" cy="370204"/>
            </a:xfrm>
          </p:grpSpPr>
          <p:sp>
            <p:nvSpPr>
              <p:cNvPr id="719" name="Google Shape;719;p29"/>
              <p:cNvSpPr/>
              <p:nvPr/>
            </p:nvSpPr>
            <p:spPr>
              <a:xfrm>
                <a:off x="532097" y="3249179"/>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0" name="Google Shape;720;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21" name="Google Shape;721;p29"/>
            <p:cNvGrpSpPr/>
            <p:nvPr/>
          </p:nvGrpSpPr>
          <p:grpSpPr>
            <a:xfrm rot="10800000">
              <a:off x="6787103" y="820419"/>
              <a:ext cx="2402289" cy="499772"/>
              <a:chOff x="532752" y="3249175"/>
              <a:chExt cx="1779473" cy="370202"/>
            </a:xfrm>
          </p:grpSpPr>
          <p:sp>
            <p:nvSpPr>
              <p:cNvPr id="722" name="Google Shape;722;p29"/>
              <p:cNvSpPr/>
              <p:nvPr/>
            </p:nvSpPr>
            <p:spPr>
              <a:xfrm>
                <a:off x="532752" y="3249177"/>
                <a:ext cx="2988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3" name="Google Shape;723;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4" name="Google Shape;724;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5" name="Google Shape;725;p29"/>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26" name="Google Shape;726;p29"/>
            <p:cNvGrpSpPr/>
            <p:nvPr/>
          </p:nvGrpSpPr>
          <p:grpSpPr>
            <a:xfrm rot="10800000">
              <a:off x="7286873" y="320651"/>
              <a:ext cx="1499310" cy="499770"/>
              <a:chOff x="831425" y="3249175"/>
              <a:chExt cx="1110600" cy="370200"/>
            </a:xfrm>
          </p:grpSpPr>
          <p:sp>
            <p:nvSpPr>
              <p:cNvPr id="727" name="Google Shape;727;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8" name="Google Shape;728;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9" name="Google Shape;729;p29"/>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30" name="Google Shape;730;p29"/>
            <p:cNvGrpSpPr/>
            <p:nvPr/>
          </p:nvGrpSpPr>
          <p:grpSpPr>
            <a:xfrm rot="10800000">
              <a:off x="6787102" y="-57263"/>
              <a:ext cx="2403260" cy="377865"/>
              <a:chOff x="532032" y="3249173"/>
              <a:chExt cx="1780193" cy="370202"/>
            </a:xfrm>
          </p:grpSpPr>
          <p:sp>
            <p:nvSpPr>
              <p:cNvPr id="731" name="Google Shape;731;p29"/>
              <p:cNvSpPr/>
              <p:nvPr/>
            </p:nvSpPr>
            <p:spPr>
              <a:xfrm>
                <a:off x="532032" y="3249173"/>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2" name="Google Shape;732;p29"/>
              <p:cNvSpPr/>
              <p:nvPr/>
            </p:nvSpPr>
            <p:spPr>
              <a:xfrm>
                <a:off x="831430" y="324917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3" name="Google Shape;733;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4" name="Google Shape;734;p29"/>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5" name="Google Shape;735;p29"/>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736" name="Google Shape;736;p29"/>
          <p:cNvSpPr/>
          <p:nvPr/>
        </p:nvSpPr>
        <p:spPr>
          <a:xfrm flipH="1" rot="10800000">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7" name="Google Shape;737;p29"/>
          <p:cNvSpPr/>
          <p:nvPr/>
        </p:nvSpPr>
        <p:spPr>
          <a:xfrm flipH="1" rot="10800000">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8" name="Google Shape;738;p29"/>
          <p:cNvSpPr/>
          <p:nvPr/>
        </p:nvSpPr>
        <p:spPr>
          <a:xfrm flipH="1" rot="10800000">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9" name="Google Shape;739;p29"/>
          <p:cNvSpPr/>
          <p:nvPr/>
        </p:nvSpPr>
        <p:spPr>
          <a:xfrm flipH="1" rot="10800000">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40" name="Google Shape;740;p29"/>
          <p:cNvSpPr txBox="1"/>
          <p:nvPr>
            <p:ph idx="6" type="body"/>
          </p:nvPr>
        </p:nvSpPr>
        <p:spPr>
          <a:xfrm>
            <a:off x="10490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1" name="Google Shape;741;p29"/>
          <p:cNvSpPr txBox="1"/>
          <p:nvPr>
            <p:ph idx="7" type="body"/>
          </p:nvPr>
        </p:nvSpPr>
        <p:spPr>
          <a:xfrm>
            <a:off x="1932925"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2" name="Google Shape;742;p29"/>
          <p:cNvSpPr txBox="1"/>
          <p:nvPr>
            <p:ph idx="8" type="body"/>
          </p:nvPr>
        </p:nvSpPr>
        <p:spPr>
          <a:xfrm>
            <a:off x="376100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3" name="Google Shape;743;p29"/>
          <p:cNvSpPr txBox="1"/>
          <p:nvPr>
            <p:ph idx="9" type="body"/>
          </p:nvPr>
        </p:nvSpPr>
        <p:spPr>
          <a:xfrm>
            <a:off x="560715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4" name="Google Shape;744;p29"/>
          <p:cNvSpPr txBox="1"/>
          <p:nvPr>
            <p:ph idx="13" type="title"/>
          </p:nvPr>
        </p:nvSpPr>
        <p:spPr>
          <a:xfrm>
            <a:off x="239975"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5" name="Google Shape;745;p29"/>
          <p:cNvSpPr txBox="1"/>
          <p:nvPr>
            <p:ph idx="14" type="title"/>
          </p:nvPr>
        </p:nvSpPr>
        <p:spPr>
          <a:xfrm>
            <a:off x="2009500"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6" name="Google Shape;746;p29"/>
          <p:cNvSpPr txBox="1"/>
          <p:nvPr>
            <p:ph idx="15" type="title"/>
          </p:nvPr>
        </p:nvSpPr>
        <p:spPr>
          <a:xfrm>
            <a:off x="3895425"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7" name="Google Shape;747;p29"/>
          <p:cNvSpPr txBox="1"/>
          <p:nvPr>
            <p:ph idx="16" type="title"/>
          </p:nvPr>
        </p:nvSpPr>
        <p:spPr>
          <a:xfrm>
            <a:off x="5704700"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8" name="Google Shape;748;p29"/>
          <p:cNvSpPr txBox="1"/>
          <p:nvPr>
            <p:ph idx="17" type="title"/>
          </p:nvPr>
        </p:nvSpPr>
        <p:spPr>
          <a:xfrm>
            <a:off x="38100" y="319650"/>
            <a:ext cx="18279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accent6"/>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6"/>
                </a:solidFill>
              </a:defRPr>
            </a:lvl2pPr>
            <a:lvl3pPr lvl="2">
              <a:lnSpc>
                <a:spcPct val="115000"/>
              </a:lnSpc>
              <a:spcBef>
                <a:spcPts val="0"/>
              </a:spcBef>
              <a:spcAft>
                <a:spcPts val="0"/>
              </a:spcAft>
              <a:buNone/>
              <a:defRPr sz="1800">
                <a:solidFill>
                  <a:schemeClr val="accent6"/>
                </a:solidFill>
              </a:defRPr>
            </a:lvl3pPr>
            <a:lvl4pPr lvl="3">
              <a:lnSpc>
                <a:spcPct val="115000"/>
              </a:lnSpc>
              <a:spcBef>
                <a:spcPts val="0"/>
              </a:spcBef>
              <a:spcAft>
                <a:spcPts val="0"/>
              </a:spcAft>
              <a:buNone/>
              <a:defRPr sz="1800">
                <a:solidFill>
                  <a:schemeClr val="accent6"/>
                </a:solidFill>
              </a:defRPr>
            </a:lvl4pPr>
            <a:lvl5pPr lvl="4">
              <a:lnSpc>
                <a:spcPct val="115000"/>
              </a:lnSpc>
              <a:spcBef>
                <a:spcPts val="0"/>
              </a:spcBef>
              <a:spcAft>
                <a:spcPts val="0"/>
              </a:spcAft>
              <a:buNone/>
              <a:defRPr sz="1800">
                <a:solidFill>
                  <a:schemeClr val="accent6"/>
                </a:solidFill>
              </a:defRPr>
            </a:lvl5pPr>
            <a:lvl6pPr lvl="5">
              <a:lnSpc>
                <a:spcPct val="115000"/>
              </a:lnSpc>
              <a:spcBef>
                <a:spcPts val="0"/>
              </a:spcBef>
              <a:spcAft>
                <a:spcPts val="0"/>
              </a:spcAft>
              <a:buNone/>
              <a:defRPr sz="1800">
                <a:solidFill>
                  <a:schemeClr val="accent6"/>
                </a:solidFill>
              </a:defRPr>
            </a:lvl6pPr>
            <a:lvl7pPr lvl="6">
              <a:lnSpc>
                <a:spcPct val="115000"/>
              </a:lnSpc>
              <a:spcBef>
                <a:spcPts val="0"/>
              </a:spcBef>
              <a:spcAft>
                <a:spcPts val="0"/>
              </a:spcAft>
              <a:buNone/>
              <a:defRPr sz="1800">
                <a:solidFill>
                  <a:schemeClr val="accent6"/>
                </a:solidFill>
              </a:defRPr>
            </a:lvl7pPr>
            <a:lvl8pPr lvl="7">
              <a:lnSpc>
                <a:spcPct val="115000"/>
              </a:lnSpc>
              <a:spcBef>
                <a:spcPts val="0"/>
              </a:spcBef>
              <a:spcAft>
                <a:spcPts val="0"/>
              </a:spcAft>
              <a:buNone/>
              <a:defRPr sz="1800">
                <a:solidFill>
                  <a:schemeClr val="accent6"/>
                </a:solidFill>
              </a:defRPr>
            </a:lvl8pPr>
            <a:lvl9pPr lvl="8">
              <a:lnSpc>
                <a:spcPct val="115000"/>
              </a:lnSpc>
              <a:spcBef>
                <a:spcPts val="0"/>
              </a:spcBef>
              <a:spcAft>
                <a:spcPts val="0"/>
              </a:spcAft>
              <a:buNone/>
              <a:defRPr sz="1800">
                <a:solidFill>
                  <a:schemeClr val="accent6"/>
                </a:solidFill>
              </a:defRPr>
            </a:lvl9pPr>
          </a:lstStyle>
          <a:p/>
        </p:txBody>
      </p:sp>
      <p:sp>
        <p:nvSpPr>
          <p:cNvPr id="749" name="Google Shape;749;p29"/>
          <p:cNvSpPr txBox="1"/>
          <p:nvPr>
            <p:ph idx="18"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4611">
          <p15:clr>
            <a:srgbClr val="E46962"/>
          </p15:clr>
        </p15:guide>
        <p15:guide id="2" pos="3431">
          <p15:clr>
            <a:srgbClr val="E46962"/>
          </p15:clr>
        </p15:guide>
        <p15:guide id="3" pos="2262">
          <p15:clr>
            <a:srgbClr val="E46962"/>
          </p15:clr>
        </p15:guide>
        <p15:guide id="4" pos="1173">
          <p15:clr>
            <a:srgbClr val="E46962"/>
          </p15:clr>
        </p15:guide>
        <p15:guide id="5" pos="1408">
          <p15:clr>
            <a:srgbClr val="E46962"/>
          </p15:clr>
        </p15:guide>
        <p15:guide id="6" pos="1175">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images with caption">
  <p:cSld name="BLANK_1_1_1_1_1_1_1_1_1_1_1_1_1_1_1_1_1_1_2">
    <p:bg>
      <p:bgPr>
        <a:solidFill>
          <a:schemeClr val="lt1"/>
        </a:solidFill>
      </p:bgPr>
    </p:bg>
    <p:spTree>
      <p:nvGrpSpPr>
        <p:cNvPr id="750" name="Shape 750"/>
        <p:cNvGrpSpPr/>
        <p:nvPr/>
      </p:nvGrpSpPr>
      <p:grpSpPr>
        <a:xfrm>
          <a:off x="0" y="0"/>
          <a:ext cx="0" cy="0"/>
          <a:chOff x="0" y="0"/>
          <a:chExt cx="0" cy="0"/>
        </a:xfrm>
      </p:grpSpPr>
      <p:sp>
        <p:nvSpPr>
          <p:cNvPr id="751" name="Google Shape;751;p30"/>
          <p:cNvSpPr txBox="1"/>
          <p:nvPr>
            <p:ph type="title"/>
          </p:nvPr>
        </p:nvSpPr>
        <p:spPr>
          <a:xfrm>
            <a:off x="38100" y="397750"/>
            <a:ext cx="1948200" cy="189300"/>
          </a:xfrm>
          <a:prstGeom prst="rect">
            <a:avLst/>
          </a:prstGeom>
        </p:spPr>
        <p:txBody>
          <a:bodyPr anchorCtr="0" anchor="t" bIns="91425" lIns="182875" spcFirstLastPara="1" rIns="91425" wrap="square" tIns="91425">
            <a:noAutofit/>
          </a:bodyPr>
          <a:lstStyle>
            <a:lvl1pPr lvl="0">
              <a:lnSpc>
                <a:spcPct val="70000"/>
              </a:lnSpc>
              <a:spcBef>
                <a:spcPts val="0"/>
              </a:spcBef>
              <a:spcAft>
                <a:spcPts val="0"/>
              </a:spcAft>
              <a:buNone/>
              <a:defRPr sz="1200">
                <a:solidFill>
                  <a:schemeClr val="dk2"/>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52" name="Google Shape;752;p30"/>
          <p:cNvGrpSpPr/>
          <p:nvPr/>
        </p:nvGrpSpPr>
        <p:grpSpPr>
          <a:xfrm rot="10800000">
            <a:off x="5657179" y="-1"/>
            <a:ext cx="3486840" cy="2906092"/>
            <a:chOff x="312900" y="2793625"/>
            <a:chExt cx="2221200" cy="1851250"/>
          </a:xfrm>
        </p:grpSpPr>
        <p:grpSp>
          <p:nvGrpSpPr>
            <p:cNvPr id="753" name="Google Shape;753;p30"/>
            <p:cNvGrpSpPr/>
            <p:nvPr/>
          </p:nvGrpSpPr>
          <p:grpSpPr>
            <a:xfrm>
              <a:off x="312900" y="2793625"/>
              <a:ext cx="1851000" cy="1851250"/>
              <a:chOff x="461225" y="3249175"/>
              <a:chExt cx="1851000" cy="1851250"/>
            </a:xfrm>
          </p:grpSpPr>
          <p:grpSp>
            <p:nvGrpSpPr>
              <p:cNvPr id="754" name="Google Shape;754;p30"/>
              <p:cNvGrpSpPr/>
              <p:nvPr/>
            </p:nvGrpSpPr>
            <p:grpSpPr>
              <a:xfrm>
                <a:off x="461225" y="3249175"/>
                <a:ext cx="1851000" cy="370200"/>
                <a:chOff x="461225" y="3249175"/>
                <a:chExt cx="1851000" cy="370200"/>
              </a:xfrm>
            </p:grpSpPr>
            <p:sp>
              <p:nvSpPr>
                <p:cNvPr id="755" name="Google Shape;755;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6" name="Google Shape;756;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7" name="Google Shape;757;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8" name="Google Shape;758;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59" name="Google Shape;759;p30"/>
              <p:cNvGrpSpPr/>
              <p:nvPr/>
            </p:nvGrpSpPr>
            <p:grpSpPr>
              <a:xfrm>
                <a:off x="461225" y="3619500"/>
                <a:ext cx="1851000" cy="370200"/>
                <a:chOff x="461225" y="3249175"/>
                <a:chExt cx="1851000" cy="370200"/>
              </a:xfrm>
            </p:grpSpPr>
            <p:sp>
              <p:nvSpPr>
                <p:cNvPr id="760" name="Google Shape;760;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1" name="Google Shape;761;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2" name="Google Shape;762;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3" name="Google Shape;763;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4" name="Google Shape;764;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65" name="Google Shape;765;p30"/>
              <p:cNvGrpSpPr/>
              <p:nvPr/>
            </p:nvGrpSpPr>
            <p:grpSpPr>
              <a:xfrm>
                <a:off x="461225" y="3989700"/>
                <a:ext cx="1480800" cy="1110725"/>
                <a:chOff x="461225" y="3249175"/>
                <a:chExt cx="1480800" cy="1110725"/>
              </a:xfrm>
            </p:grpSpPr>
            <p:sp>
              <p:nvSpPr>
                <p:cNvPr id="766" name="Google Shape;766;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7" name="Google Shape;767;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8" name="Google Shape;768;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9" name="Google Shape;769;p30"/>
                <p:cNvSpPr/>
                <p:nvPr/>
              </p:nvSpPr>
              <p:spPr>
                <a:xfrm>
                  <a:off x="1201625" y="39897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70" name="Google Shape;770;p30"/>
              <p:cNvGrpSpPr/>
              <p:nvPr/>
            </p:nvGrpSpPr>
            <p:grpSpPr>
              <a:xfrm>
                <a:off x="831425" y="4360025"/>
                <a:ext cx="1480800" cy="370200"/>
                <a:chOff x="831425" y="3249175"/>
                <a:chExt cx="1480800" cy="370200"/>
              </a:xfrm>
            </p:grpSpPr>
            <p:sp>
              <p:nvSpPr>
                <p:cNvPr id="771" name="Google Shape;771;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2" name="Google Shape;772;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3" name="Google Shape;773;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4" name="Google Shape;774;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775" name="Google Shape;775;p30"/>
            <p:cNvSpPr/>
            <p:nvPr/>
          </p:nvSpPr>
          <p:spPr>
            <a:xfrm>
              <a:off x="2163900" y="279362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776" name="Google Shape;776;p30"/>
          <p:cNvSpPr/>
          <p:nvPr>
            <p:ph idx="2" type="pic"/>
          </p:nvPr>
        </p:nvSpPr>
        <p:spPr>
          <a:xfrm>
            <a:off x="1200750" y="984738"/>
            <a:ext cx="1649400" cy="1649400"/>
          </a:xfrm>
          <a:prstGeom prst="ellipse">
            <a:avLst/>
          </a:prstGeom>
          <a:noFill/>
          <a:ln>
            <a:noFill/>
          </a:ln>
        </p:spPr>
      </p:sp>
      <p:sp>
        <p:nvSpPr>
          <p:cNvPr id="777" name="Google Shape;777;p30"/>
          <p:cNvSpPr/>
          <p:nvPr>
            <p:ph idx="3" type="pic"/>
          </p:nvPr>
        </p:nvSpPr>
        <p:spPr>
          <a:xfrm>
            <a:off x="3747300" y="921988"/>
            <a:ext cx="1649400" cy="1649400"/>
          </a:xfrm>
          <a:prstGeom prst="ellipse">
            <a:avLst/>
          </a:prstGeom>
          <a:noFill/>
          <a:ln>
            <a:noFill/>
          </a:ln>
        </p:spPr>
      </p:sp>
      <p:sp>
        <p:nvSpPr>
          <p:cNvPr id="778" name="Google Shape;778;p30"/>
          <p:cNvSpPr/>
          <p:nvPr>
            <p:ph idx="4" type="pic"/>
          </p:nvPr>
        </p:nvSpPr>
        <p:spPr>
          <a:xfrm>
            <a:off x="6080650" y="941438"/>
            <a:ext cx="1649400" cy="1649400"/>
          </a:xfrm>
          <a:prstGeom prst="ellipse">
            <a:avLst/>
          </a:prstGeom>
          <a:noFill/>
          <a:ln>
            <a:noFill/>
          </a:ln>
        </p:spPr>
      </p:sp>
      <p:sp>
        <p:nvSpPr>
          <p:cNvPr id="779" name="Google Shape;779;p30"/>
          <p:cNvSpPr txBox="1"/>
          <p:nvPr>
            <p:ph idx="1" type="subTitle"/>
          </p:nvPr>
        </p:nvSpPr>
        <p:spPr>
          <a:xfrm>
            <a:off x="94775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0" name="Google Shape;780;p30"/>
          <p:cNvSpPr txBox="1"/>
          <p:nvPr>
            <p:ph idx="5" type="title"/>
          </p:nvPr>
        </p:nvSpPr>
        <p:spPr>
          <a:xfrm>
            <a:off x="111185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1" name="Google Shape;781;p30"/>
          <p:cNvSpPr txBox="1"/>
          <p:nvPr>
            <p:ph idx="6" type="subTitle"/>
          </p:nvPr>
        </p:nvSpPr>
        <p:spPr>
          <a:xfrm>
            <a:off x="352860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2" name="Google Shape;782;p30"/>
          <p:cNvSpPr txBox="1"/>
          <p:nvPr>
            <p:ph idx="7" type="title"/>
          </p:nvPr>
        </p:nvSpPr>
        <p:spPr>
          <a:xfrm>
            <a:off x="369270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3" name="Google Shape;783;p30"/>
          <p:cNvSpPr txBox="1"/>
          <p:nvPr>
            <p:ph idx="8" type="subTitle"/>
          </p:nvPr>
        </p:nvSpPr>
        <p:spPr>
          <a:xfrm>
            <a:off x="586195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4" name="Google Shape;784;p30"/>
          <p:cNvSpPr txBox="1"/>
          <p:nvPr>
            <p:ph idx="9" type="title"/>
          </p:nvPr>
        </p:nvSpPr>
        <p:spPr>
          <a:xfrm>
            <a:off x="602605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5" name="Google Shape;785;p30"/>
          <p:cNvSpPr txBox="1"/>
          <p:nvPr>
            <p:ph idx="13"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86" name="Google Shape;786;p30"/>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BLANK_1_1_2">
    <p:spTree>
      <p:nvGrpSpPr>
        <p:cNvPr id="74" name="Shape 74"/>
        <p:cNvGrpSpPr/>
        <p:nvPr/>
      </p:nvGrpSpPr>
      <p:grpSpPr>
        <a:xfrm>
          <a:off x="0" y="0"/>
          <a:ext cx="0" cy="0"/>
          <a:chOff x="0" y="0"/>
          <a:chExt cx="0" cy="0"/>
        </a:xfrm>
      </p:grpSpPr>
      <p:grpSp>
        <p:nvGrpSpPr>
          <p:cNvPr id="75" name="Google Shape;75;p4"/>
          <p:cNvGrpSpPr/>
          <p:nvPr/>
        </p:nvGrpSpPr>
        <p:grpSpPr>
          <a:xfrm flipH="1">
            <a:off x="6169505" y="228779"/>
            <a:ext cx="2979740" cy="1986829"/>
            <a:chOff x="312900" y="2793625"/>
            <a:chExt cx="2221200" cy="1481050"/>
          </a:xfrm>
        </p:grpSpPr>
        <p:grpSp>
          <p:nvGrpSpPr>
            <p:cNvPr id="76" name="Google Shape;76;p4"/>
            <p:cNvGrpSpPr/>
            <p:nvPr/>
          </p:nvGrpSpPr>
          <p:grpSpPr>
            <a:xfrm>
              <a:off x="312900" y="2793625"/>
              <a:ext cx="1851000" cy="1481050"/>
              <a:chOff x="461225" y="3249175"/>
              <a:chExt cx="1851000" cy="1481050"/>
            </a:xfrm>
          </p:grpSpPr>
          <p:grpSp>
            <p:nvGrpSpPr>
              <p:cNvPr id="77" name="Google Shape;77;p4"/>
              <p:cNvGrpSpPr/>
              <p:nvPr/>
            </p:nvGrpSpPr>
            <p:grpSpPr>
              <a:xfrm>
                <a:off x="461225" y="3249175"/>
                <a:ext cx="1851000" cy="370200"/>
                <a:chOff x="461225" y="3249175"/>
                <a:chExt cx="1851000" cy="370200"/>
              </a:xfrm>
            </p:grpSpPr>
            <p:sp>
              <p:nvSpPr>
                <p:cNvPr id="78" name="Google Shape;78;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9" name="Google Shape;79;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0" name="Google Shape;80;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1" name="Google Shape;81;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2" name="Google Shape;82;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83" name="Google Shape;83;p4"/>
              <p:cNvGrpSpPr/>
              <p:nvPr/>
            </p:nvGrpSpPr>
            <p:grpSpPr>
              <a:xfrm>
                <a:off x="461225" y="3619500"/>
                <a:ext cx="1851000" cy="370200"/>
                <a:chOff x="461225" y="3249175"/>
                <a:chExt cx="1851000" cy="370200"/>
              </a:xfrm>
            </p:grpSpPr>
            <p:sp>
              <p:nvSpPr>
                <p:cNvPr id="84" name="Google Shape;84;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5" name="Google Shape;85;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6" name="Google Shape;86;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7" name="Google Shape;87;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8" name="Google Shape;88;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89" name="Google Shape;89;p4"/>
              <p:cNvGrpSpPr/>
              <p:nvPr/>
            </p:nvGrpSpPr>
            <p:grpSpPr>
              <a:xfrm>
                <a:off x="461225" y="3989700"/>
                <a:ext cx="1851000" cy="370200"/>
                <a:chOff x="461225" y="3249175"/>
                <a:chExt cx="1851000" cy="370200"/>
              </a:xfrm>
            </p:grpSpPr>
            <p:sp>
              <p:nvSpPr>
                <p:cNvPr id="90" name="Google Shape;90;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1" name="Google Shape;91;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2" name="Google Shape;92;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3" name="Google Shape;93;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4" name="Google Shape;94;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95" name="Google Shape;95;p4"/>
              <p:cNvGrpSpPr/>
              <p:nvPr/>
            </p:nvGrpSpPr>
            <p:grpSpPr>
              <a:xfrm>
                <a:off x="461225" y="4360025"/>
                <a:ext cx="1851000" cy="370200"/>
                <a:chOff x="461225" y="3249175"/>
                <a:chExt cx="1851000" cy="370200"/>
              </a:xfrm>
            </p:grpSpPr>
            <p:sp>
              <p:nvSpPr>
                <p:cNvPr id="96" name="Google Shape;96;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7" name="Google Shape;97;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8" name="Google Shape;98;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 name="Google Shape;99;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0" name="Google Shape;100;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101" name="Google Shape;101;p4"/>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102" name="Google Shape;102;p4"/>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03" name="Google Shape;103;p4"/>
          <p:cNvSpPr/>
          <p:nvPr/>
        </p:nvSpPr>
        <p:spPr>
          <a:xfrm flipH="1">
            <a:off x="8423546" y="3087297"/>
            <a:ext cx="725708" cy="1448283"/>
          </a:xfrm>
          <a:custGeom>
            <a:rect b="b" l="l" r="r" t="t"/>
            <a:pathLst>
              <a:path extrusionOk="0" h="50476" w="25297">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a:effectLst>
            <a:outerShdw blurRad="485775" rotWithShape="0" algn="bl" dir="7800000" dist="76200">
              <a:schemeClr val="accent1">
                <a:alpha val="27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4" name="Google Shape;104;p4"/>
          <p:cNvSpPr/>
          <p:nvPr/>
        </p:nvSpPr>
        <p:spPr>
          <a:xfrm rot="-5400000">
            <a:off x="4618961" y="3068375"/>
            <a:ext cx="1486200" cy="1486200"/>
          </a:xfrm>
          <a:prstGeom prst="ellipse">
            <a:avLst/>
          </a:prstGeom>
          <a:gradFill>
            <a:gsLst>
              <a:gs pos="0">
                <a:schemeClr val="accent3"/>
              </a:gs>
              <a:gs pos="56000">
                <a:schemeClr val="accent1"/>
              </a:gs>
              <a:gs pos="100000">
                <a:schemeClr val="accent1"/>
              </a:gs>
            </a:gsLst>
            <a:lin ang="13500032" scaled="0"/>
          </a:gradFill>
          <a:ln>
            <a:noFill/>
          </a:ln>
          <a:effectLst>
            <a:outerShdw blurRad="328613" rotWithShape="0" algn="bl" dir="2700000" dist="28575">
              <a:schemeClr val="accent1">
                <a:alpha val="28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5" name="Google Shape;105;p4"/>
          <p:cNvSpPr/>
          <p:nvPr/>
        </p:nvSpPr>
        <p:spPr>
          <a:xfrm>
            <a:off x="6521248" y="3068375"/>
            <a:ext cx="1486200" cy="1486200"/>
          </a:xfrm>
          <a:prstGeom prst="ellipse">
            <a:avLst/>
          </a:prstGeom>
          <a:gradFill>
            <a:gsLst>
              <a:gs pos="0">
                <a:schemeClr val="accent3"/>
              </a:gs>
              <a:gs pos="35000">
                <a:schemeClr val="accent3"/>
              </a:gs>
              <a:gs pos="100000">
                <a:schemeClr val="accent1"/>
              </a:gs>
            </a:gsLst>
            <a:lin ang="8099331" scaled="0"/>
          </a:gradFill>
          <a:ln>
            <a:noFill/>
          </a:ln>
          <a:effectLst>
            <a:outerShdw blurRad="342900" rotWithShape="0" algn="bl" dir="5400000" dist="38100">
              <a:schemeClr val="accent3">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6" name="Google Shape;106;p4"/>
          <p:cNvSpPr txBox="1"/>
          <p:nvPr>
            <p:ph idx="1" type="body"/>
          </p:nvPr>
        </p:nvSpPr>
        <p:spPr>
          <a:xfrm>
            <a:off x="115025" y="908975"/>
            <a:ext cx="5369100" cy="2478000"/>
          </a:xfrm>
          <a:prstGeom prst="rect">
            <a:avLst/>
          </a:prstGeom>
        </p:spPr>
        <p:txBody>
          <a:bodyPr anchorCtr="0" anchor="t" bIns="91425" lIns="91425" spcFirstLastPara="1" rIns="91425" wrap="square" tIns="0">
            <a:noAutofit/>
          </a:bodyPr>
          <a:lstStyle>
            <a:lvl1pPr indent="-457200" lvl="0" marL="457200">
              <a:spcBef>
                <a:spcPts val="0"/>
              </a:spcBef>
              <a:spcAft>
                <a:spcPts val="0"/>
              </a:spcAft>
              <a:buClr>
                <a:schemeClr val="lt1"/>
              </a:buClr>
              <a:buSzPts val="3600"/>
              <a:buFont typeface="IBM Plex Sans"/>
              <a:buChar char="●"/>
              <a:defRPr sz="3600">
                <a:latin typeface="IBM Plex Sans"/>
                <a:ea typeface="IBM Plex Sans"/>
                <a:cs typeface="IBM Plex Sans"/>
                <a:sym typeface="IBM Plex Sans"/>
              </a:defRPr>
            </a:lvl1pPr>
            <a:lvl2pPr indent="-457200" lvl="1" marL="9144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2pPr>
            <a:lvl3pPr indent="-457200" lvl="2" marL="13716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3pPr>
            <a:lvl4pPr indent="-457200" lvl="3" marL="18288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4pPr>
            <a:lvl5pPr indent="-457200" lvl="4" marL="22860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5pPr>
            <a:lvl6pPr indent="-457200" lvl="5" marL="2743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6pPr>
            <a:lvl7pPr indent="-457200" lvl="6" marL="32004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7pPr>
            <a:lvl8pPr indent="-457200" lvl="7" marL="36576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8pPr>
            <a:lvl9pPr indent="-457200" lvl="8" marL="4114800">
              <a:spcBef>
                <a:spcPts val="800"/>
              </a:spcBef>
              <a:spcAft>
                <a:spcPts val="800"/>
              </a:spcAft>
              <a:buClr>
                <a:schemeClr val="lt1"/>
              </a:buClr>
              <a:buSzPts val="3600"/>
              <a:buFont typeface="IBM Plex Sans"/>
              <a:buChar char="■"/>
              <a:defRPr sz="3600">
                <a:latin typeface="IBM Plex Sans"/>
                <a:ea typeface="IBM Plex Sans"/>
                <a:cs typeface="IBM Plex Sans"/>
                <a:sym typeface="IBM Plex Sans"/>
              </a:defRPr>
            </a:lvl9pPr>
          </a:lstStyle>
          <a:p/>
        </p:txBody>
      </p:sp>
      <p:sp>
        <p:nvSpPr>
          <p:cNvPr id="107" name="Google Shape;107;p4"/>
          <p:cNvSpPr txBox="1"/>
          <p:nvPr>
            <p:ph idx="2" type="title"/>
          </p:nvPr>
        </p:nvSpPr>
        <p:spPr>
          <a:xfrm>
            <a:off x="115025" y="502775"/>
            <a:ext cx="4183800" cy="4062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3600">
                <a:solidFill>
                  <a:schemeClr val="accent3"/>
                </a:solidFill>
              </a:defRPr>
            </a:lvl2pPr>
            <a:lvl3pPr lvl="2">
              <a:lnSpc>
                <a:spcPct val="115000"/>
              </a:lnSpc>
              <a:spcBef>
                <a:spcPts val="0"/>
              </a:spcBef>
              <a:spcAft>
                <a:spcPts val="0"/>
              </a:spcAft>
              <a:buNone/>
              <a:defRPr sz="3600">
                <a:solidFill>
                  <a:schemeClr val="accent3"/>
                </a:solidFill>
              </a:defRPr>
            </a:lvl3pPr>
            <a:lvl4pPr lvl="3">
              <a:lnSpc>
                <a:spcPct val="115000"/>
              </a:lnSpc>
              <a:spcBef>
                <a:spcPts val="0"/>
              </a:spcBef>
              <a:spcAft>
                <a:spcPts val="0"/>
              </a:spcAft>
              <a:buNone/>
              <a:defRPr sz="3600">
                <a:solidFill>
                  <a:schemeClr val="accent3"/>
                </a:solidFill>
              </a:defRPr>
            </a:lvl4pPr>
            <a:lvl5pPr lvl="4">
              <a:lnSpc>
                <a:spcPct val="115000"/>
              </a:lnSpc>
              <a:spcBef>
                <a:spcPts val="0"/>
              </a:spcBef>
              <a:spcAft>
                <a:spcPts val="0"/>
              </a:spcAft>
              <a:buNone/>
              <a:defRPr sz="3600">
                <a:solidFill>
                  <a:schemeClr val="accent3"/>
                </a:solidFill>
              </a:defRPr>
            </a:lvl5pPr>
            <a:lvl6pPr lvl="5">
              <a:lnSpc>
                <a:spcPct val="115000"/>
              </a:lnSpc>
              <a:spcBef>
                <a:spcPts val="0"/>
              </a:spcBef>
              <a:spcAft>
                <a:spcPts val="0"/>
              </a:spcAft>
              <a:buNone/>
              <a:defRPr sz="3600">
                <a:solidFill>
                  <a:schemeClr val="accent3"/>
                </a:solidFill>
              </a:defRPr>
            </a:lvl6pPr>
            <a:lvl7pPr lvl="6">
              <a:lnSpc>
                <a:spcPct val="115000"/>
              </a:lnSpc>
              <a:spcBef>
                <a:spcPts val="0"/>
              </a:spcBef>
              <a:spcAft>
                <a:spcPts val="0"/>
              </a:spcAft>
              <a:buNone/>
              <a:defRPr sz="3600">
                <a:solidFill>
                  <a:schemeClr val="accent3"/>
                </a:solidFill>
              </a:defRPr>
            </a:lvl7pPr>
            <a:lvl8pPr lvl="7">
              <a:lnSpc>
                <a:spcPct val="115000"/>
              </a:lnSpc>
              <a:spcBef>
                <a:spcPts val="0"/>
              </a:spcBef>
              <a:spcAft>
                <a:spcPts val="0"/>
              </a:spcAft>
              <a:buNone/>
              <a:defRPr sz="3600">
                <a:solidFill>
                  <a:schemeClr val="accent3"/>
                </a:solidFill>
              </a:defRPr>
            </a:lvl8pPr>
            <a:lvl9pPr lvl="8">
              <a:lnSpc>
                <a:spcPct val="115000"/>
              </a:lnSpc>
              <a:spcBef>
                <a:spcPts val="0"/>
              </a:spcBef>
              <a:spcAft>
                <a:spcPts val="0"/>
              </a:spcAft>
              <a:buNone/>
              <a:defRPr sz="3600">
                <a:solidFill>
                  <a:schemeClr val="accent3"/>
                </a:solidFill>
              </a:defRPr>
            </a:lvl9pPr>
          </a:lstStyle>
          <a:p/>
        </p:txBody>
      </p:sp>
      <p:sp>
        <p:nvSpPr>
          <p:cNvPr id="108" name="Google Shape;108;p4"/>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87" name="Shape 787"/>
        <p:cNvGrpSpPr/>
        <p:nvPr/>
      </p:nvGrpSpPr>
      <p:grpSpPr>
        <a:xfrm>
          <a:off x="0" y="0"/>
          <a:ext cx="0" cy="0"/>
          <a:chOff x="0" y="0"/>
          <a:chExt cx="0" cy="0"/>
        </a:xfrm>
      </p:grpSpPr>
      <p:sp>
        <p:nvSpPr>
          <p:cNvPr id="788" name="Google Shape;788;p3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89" name="Google Shape;789;p3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790" name="Shape 790"/>
        <p:cNvGrpSpPr/>
        <p:nvPr/>
      </p:nvGrpSpPr>
      <p:grpSpPr>
        <a:xfrm>
          <a:off x="0" y="0"/>
          <a:ext cx="0" cy="0"/>
          <a:chOff x="0" y="0"/>
          <a:chExt cx="0" cy="0"/>
        </a:xfrm>
      </p:grpSpPr>
      <p:sp>
        <p:nvSpPr>
          <p:cNvPr id="791" name="Google Shape;791;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792" name="Shape 792"/>
        <p:cNvGrpSpPr/>
        <p:nvPr/>
      </p:nvGrpSpPr>
      <p:grpSpPr>
        <a:xfrm>
          <a:off x="0" y="0"/>
          <a:ext cx="0" cy="0"/>
          <a:chOff x="0" y="0"/>
          <a:chExt cx="0" cy="0"/>
        </a:xfrm>
      </p:grpSpPr>
      <p:sp>
        <p:nvSpPr>
          <p:cNvPr id="793" name="Google Shape;793;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94" name="Google Shape;794;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795" name="Shape 795"/>
        <p:cNvGrpSpPr/>
        <p:nvPr/>
      </p:nvGrpSpPr>
      <p:grpSpPr>
        <a:xfrm>
          <a:off x="0" y="0"/>
          <a:ext cx="0" cy="0"/>
          <a:chOff x="0" y="0"/>
          <a:chExt cx="0" cy="0"/>
        </a:xfrm>
      </p:grpSpPr>
      <p:sp>
        <p:nvSpPr>
          <p:cNvPr id="796" name="Google Shape;79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97" name="Google Shape;797;p3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798" name="Google Shape;798;p34"/>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801" name="Shape 801"/>
        <p:cNvGrpSpPr/>
        <p:nvPr/>
      </p:nvGrpSpPr>
      <p:grpSpPr>
        <a:xfrm>
          <a:off x="0" y="0"/>
          <a:ext cx="0" cy="0"/>
          <a:chOff x="0" y="0"/>
          <a:chExt cx="0" cy="0"/>
        </a:xfrm>
      </p:grpSpPr>
      <p:sp>
        <p:nvSpPr>
          <p:cNvPr id="802" name="Google Shape;802;p3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03" name="Google Shape;803;p3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804" name="Shape 804"/>
        <p:cNvGrpSpPr/>
        <p:nvPr/>
      </p:nvGrpSpPr>
      <p:grpSpPr>
        <a:xfrm>
          <a:off x="0" y="0"/>
          <a:ext cx="0" cy="0"/>
          <a:chOff x="0" y="0"/>
          <a:chExt cx="0" cy="0"/>
        </a:xfrm>
      </p:grpSpPr>
      <p:sp>
        <p:nvSpPr>
          <p:cNvPr id="805" name="Google Shape;805;p3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806" name="Shape 806"/>
        <p:cNvGrpSpPr/>
        <p:nvPr/>
      </p:nvGrpSpPr>
      <p:grpSpPr>
        <a:xfrm>
          <a:off x="0" y="0"/>
          <a:ext cx="0" cy="0"/>
          <a:chOff x="0" y="0"/>
          <a:chExt cx="0" cy="0"/>
        </a:xfrm>
      </p:grpSpPr>
      <p:sp>
        <p:nvSpPr>
          <p:cNvPr id="807" name="Google Shape;807;p3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08" name="Google Shape;808;p3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09" name="Google Shape;809;p3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810" name="Shape 810"/>
        <p:cNvGrpSpPr/>
        <p:nvPr/>
      </p:nvGrpSpPr>
      <p:grpSpPr>
        <a:xfrm>
          <a:off x="0" y="0"/>
          <a:ext cx="0" cy="0"/>
          <a:chOff x="0" y="0"/>
          <a:chExt cx="0" cy="0"/>
        </a:xfrm>
      </p:grpSpPr>
      <p:sp>
        <p:nvSpPr>
          <p:cNvPr id="811" name="Google Shape;811;p3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12" name="Shape 81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 1">
  <p:cSld name="BLANK_1_1_1">
    <p:spTree>
      <p:nvGrpSpPr>
        <p:cNvPr id="109" name="Shape 109"/>
        <p:cNvGrpSpPr/>
        <p:nvPr/>
      </p:nvGrpSpPr>
      <p:grpSpPr>
        <a:xfrm>
          <a:off x="0" y="0"/>
          <a:ext cx="0" cy="0"/>
          <a:chOff x="0" y="0"/>
          <a:chExt cx="0" cy="0"/>
        </a:xfrm>
      </p:grpSpPr>
      <p:grpSp>
        <p:nvGrpSpPr>
          <p:cNvPr id="110" name="Google Shape;110;p5"/>
          <p:cNvGrpSpPr/>
          <p:nvPr/>
        </p:nvGrpSpPr>
        <p:grpSpPr>
          <a:xfrm>
            <a:off x="228600" y="2793625"/>
            <a:ext cx="2221200" cy="1481050"/>
            <a:chOff x="312900" y="2793625"/>
            <a:chExt cx="2221200" cy="1481050"/>
          </a:xfrm>
        </p:grpSpPr>
        <p:grpSp>
          <p:nvGrpSpPr>
            <p:cNvPr id="111" name="Google Shape;111;p5"/>
            <p:cNvGrpSpPr/>
            <p:nvPr/>
          </p:nvGrpSpPr>
          <p:grpSpPr>
            <a:xfrm>
              <a:off x="312900" y="2793625"/>
              <a:ext cx="1851000" cy="1481050"/>
              <a:chOff x="461225" y="3249175"/>
              <a:chExt cx="1851000" cy="1481050"/>
            </a:xfrm>
          </p:grpSpPr>
          <p:grpSp>
            <p:nvGrpSpPr>
              <p:cNvPr id="112" name="Google Shape;112;p5"/>
              <p:cNvGrpSpPr/>
              <p:nvPr/>
            </p:nvGrpSpPr>
            <p:grpSpPr>
              <a:xfrm>
                <a:off x="461225" y="3249175"/>
                <a:ext cx="1851000" cy="370200"/>
                <a:chOff x="461225" y="3249175"/>
                <a:chExt cx="1851000" cy="370200"/>
              </a:xfrm>
            </p:grpSpPr>
            <p:sp>
              <p:nvSpPr>
                <p:cNvPr id="113" name="Google Shape;113;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4" name="Google Shape;114;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5" name="Google Shape;115;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6" name="Google Shape;116;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7" name="Google Shape;117;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18" name="Google Shape;118;p5"/>
              <p:cNvGrpSpPr/>
              <p:nvPr/>
            </p:nvGrpSpPr>
            <p:grpSpPr>
              <a:xfrm>
                <a:off x="461225" y="3619500"/>
                <a:ext cx="1851000" cy="370200"/>
                <a:chOff x="461225" y="3249175"/>
                <a:chExt cx="1851000" cy="370200"/>
              </a:xfrm>
            </p:grpSpPr>
            <p:sp>
              <p:nvSpPr>
                <p:cNvPr id="119" name="Google Shape;119;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0" name="Google Shape;120;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1" name="Google Shape;121;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2" name="Google Shape;122;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3" name="Google Shape;123;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24" name="Google Shape;124;p5"/>
              <p:cNvGrpSpPr/>
              <p:nvPr/>
            </p:nvGrpSpPr>
            <p:grpSpPr>
              <a:xfrm>
                <a:off x="461225" y="3989700"/>
                <a:ext cx="1851000" cy="370200"/>
                <a:chOff x="461225" y="3249175"/>
                <a:chExt cx="1851000" cy="370200"/>
              </a:xfrm>
            </p:grpSpPr>
            <p:sp>
              <p:nvSpPr>
                <p:cNvPr id="125" name="Google Shape;125;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6" name="Google Shape;126;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7" name="Google Shape;127;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8" name="Google Shape;128;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9" name="Google Shape;129;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30" name="Google Shape;130;p5"/>
              <p:cNvGrpSpPr/>
              <p:nvPr/>
            </p:nvGrpSpPr>
            <p:grpSpPr>
              <a:xfrm>
                <a:off x="461225" y="4360025"/>
                <a:ext cx="1851000" cy="370200"/>
                <a:chOff x="461225" y="3249175"/>
                <a:chExt cx="1851000" cy="370200"/>
              </a:xfrm>
            </p:grpSpPr>
            <p:sp>
              <p:nvSpPr>
                <p:cNvPr id="131" name="Google Shape;131;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2" name="Google Shape;132;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3" name="Google Shape;133;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4" name="Google Shape;134;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5" name="Google Shape;135;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136" name="Google Shape;136;p5"/>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37" name="Google Shape;137;p5"/>
          <p:cNvGrpSpPr/>
          <p:nvPr/>
        </p:nvGrpSpPr>
        <p:grpSpPr>
          <a:xfrm>
            <a:off x="7663200" y="-725"/>
            <a:ext cx="1480800" cy="1396025"/>
            <a:chOff x="461225" y="3334200"/>
            <a:chExt cx="1480800" cy="1396025"/>
          </a:xfrm>
        </p:grpSpPr>
        <p:grpSp>
          <p:nvGrpSpPr>
            <p:cNvPr id="138" name="Google Shape;138;p5"/>
            <p:cNvGrpSpPr/>
            <p:nvPr/>
          </p:nvGrpSpPr>
          <p:grpSpPr>
            <a:xfrm>
              <a:off x="461225" y="3334200"/>
              <a:ext cx="1480800" cy="285300"/>
              <a:chOff x="461225" y="3334200"/>
              <a:chExt cx="1480800" cy="285300"/>
            </a:xfrm>
          </p:grpSpPr>
          <p:sp>
            <p:nvSpPr>
              <p:cNvPr id="139" name="Google Shape;139;p5"/>
              <p:cNvSpPr/>
              <p:nvPr/>
            </p:nvSpPr>
            <p:spPr>
              <a:xfrm>
                <a:off x="4612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0" name="Google Shape;140;p5"/>
              <p:cNvSpPr/>
              <p:nvPr/>
            </p:nvSpPr>
            <p:spPr>
              <a:xfrm>
                <a:off x="8314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1" name="Google Shape;141;p5"/>
              <p:cNvSpPr/>
              <p:nvPr/>
            </p:nvSpPr>
            <p:spPr>
              <a:xfrm>
                <a:off x="12016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2" name="Google Shape;142;p5"/>
              <p:cNvSpPr/>
              <p:nvPr/>
            </p:nvSpPr>
            <p:spPr>
              <a:xfrm>
                <a:off x="15718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43" name="Google Shape;143;p5"/>
            <p:cNvGrpSpPr/>
            <p:nvPr/>
          </p:nvGrpSpPr>
          <p:grpSpPr>
            <a:xfrm>
              <a:off x="461225" y="3619500"/>
              <a:ext cx="1480800" cy="370200"/>
              <a:chOff x="461225" y="3249175"/>
              <a:chExt cx="1480800" cy="370200"/>
            </a:xfrm>
          </p:grpSpPr>
          <p:sp>
            <p:nvSpPr>
              <p:cNvPr id="144" name="Google Shape;144;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5" name="Google Shape;145;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6" name="Google Shape;146;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7" name="Google Shape;147;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48" name="Google Shape;148;p5"/>
            <p:cNvGrpSpPr/>
            <p:nvPr/>
          </p:nvGrpSpPr>
          <p:grpSpPr>
            <a:xfrm>
              <a:off x="461225" y="3989700"/>
              <a:ext cx="1480800" cy="370200"/>
              <a:chOff x="461225" y="3249175"/>
              <a:chExt cx="1480800" cy="370200"/>
            </a:xfrm>
          </p:grpSpPr>
          <p:sp>
            <p:nvSpPr>
              <p:cNvPr id="149" name="Google Shape;149;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0" name="Google Shape;150;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1" name="Google Shape;151;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2" name="Google Shape;152;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53" name="Google Shape;153;p5"/>
            <p:cNvGrpSpPr/>
            <p:nvPr/>
          </p:nvGrpSpPr>
          <p:grpSpPr>
            <a:xfrm>
              <a:off x="461225" y="4360025"/>
              <a:ext cx="1480800" cy="370200"/>
              <a:chOff x="461225" y="3249175"/>
              <a:chExt cx="1480800" cy="370200"/>
            </a:xfrm>
          </p:grpSpPr>
          <p:sp>
            <p:nvSpPr>
              <p:cNvPr id="154" name="Google Shape;154;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5" name="Google Shape;155;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6" name="Google Shape;156;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7" name="Google Shape;157;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grpSp>
        <p:nvGrpSpPr>
          <p:cNvPr id="158" name="Google Shape;158;p5"/>
          <p:cNvGrpSpPr/>
          <p:nvPr/>
        </p:nvGrpSpPr>
        <p:grpSpPr>
          <a:xfrm>
            <a:off x="1843925" y="-725"/>
            <a:ext cx="7300075" cy="5144088"/>
            <a:chOff x="1870575" y="-635"/>
            <a:chExt cx="7300075" cy="5174097"/>
          </a:xfrm>
        </p:grpSpPr>
        <p:sp>
          <p:nvSpPr>
            <p:cNvPr id="159" name="Google Shape;159;p5"/>
            <p:cNvSpPr/>
            <p:nvPr/>
          </p:nvSpPr>
          <p:spPr>
            <a:xfrm>
              <a:off x="1870575" y="-635"/>
              <a:ext cx="7300075" cy="4989625"/>
            </a:xfrm>
            <a:custGeom>
              <a:rect b="b" l="l" r="r" t="t"/>
              <a:pathLst>
                <a:path extrusionOk="0" h="199585" w="292003">
                  <a:moveTo>
                    <a:pt x="76429" y="0"/>
                  </a:moveTo>
                  <a:lnTo>
                    <a:pt x="0" y="163603"/>
                  </a:lnTo>
                  <a:lnTo>
                    <a:pt x="250486" y="199585"/>
                  </a:lnTo>
                  <a:lnTo>
                    <a:pt x="292003" y="107785"/>
                  </a:lnTo>
                  <a:lnTo>
                    <a:pt x="292003" y="52891"/>
                  </a:lnTo>
                  <a:lnTo>
                    <a:pt x="234162" y="0"/>
                  </a:lnTo>
                  <a:close/>
                </a:path>
              </a:pathLst>
            </a:custGeom>
            <a:gradFill>
              <a:gsLst>
                <a:gs pos="0">
                  <a:schemeClr val="accent3"/>
                </a:gs>
                <a:gs pos="77000">
                  <a:schemeClr val="accent1"/>
                </a:gs>
                <a:gs pos="100000">
                  <a:schemeClr val="accent1"/>
                </a:gs>
              </a:gsLst>
              <a:lin ang="8099331" scaled="0"/>
            </a:gradFill>
            <a:ln>
              <a:noFill/>
            </a:ln>
          </p:spPr>
        </p:sp>
        <p:sp>
          <p:nvSpPr>
            <p:cNvPr id="160" name="Google Shape;160;p5"/>
            <p:cNvSpPr/>
            <p:nvPr/>
          </p:nvSpPr>
          <p:spPr>
            <a:xfrm>
              <a:off x="1870575" y="4089437"/>
              <a:ext cx="6285225" cy="1084025"/>
            </a:xfrm>
            <a:custGeom>
              <a:rect b="b" l="l" r="r" t="t"/>
              <a:pathLst>
                <a:path extrusionOk="0" h="43361" w="251409">
                  <a:moveTo>
                    <a:pt x="0" y="0"/>
                  </a:moveTo>
                  <a:lnTo>
                    <a:pt x="6458" y="43361"/>
                  </a:lnTo>
                  <a:lnTo>
                    <a:pt x="251409" y="43361"/>
                  </a:lnTo>
                  <a:lnTo>
                    <a:pt x="250494" y="35931"/>
                  </a:lnTo>
                  <a:close/>
                </a:path>
              </a:pathLst>
            </a:custGeom>
            <a:solidFill>
              <a:schemeClr val="accent5"/>
            </a:solidFill>
            <a:ln>
              <a:noFill/>
            </a:ln>
          </p:spPr>
        </p:sp>
      </p:grpSp>
      <p:sp>
        <p:nvSpPr>
          <p:cNvPr id="161" name="Google Shape;161;p5"/>
          <p:cNvSpPr txBox="1"/>
          <p:nvPr>
            <p:ph idx="1" type="body"/>
          </p:nvPr>
        </p:nvSpPr>
        <p:spPr>
          <a:xfrm>
            <a:off x="4631450" y="2170025"/>
            <a:ext cx="2896200" cy="18876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a:buChar char="●"/>
              <a:defRPr sz="1000"/>
            </a:lvl1pPr>
            <a:lvl2pPr indent="-292100" lvl="1" marL="914400">
              <a:lnSpc>
                <a:spcPct val="115000"/>
              </a:lnSpc>
              <a:spcBef>
                <a:spcPts val="800"/>
              </a:spcBef>
              <a:spcAft>
                <a:spcPts val="0"/>
              </a:spcAft>
              <a:buClr>
                <a:schemeClr val="lt1"/>
              </a:buClr>
              <a:buSzPts val="1000"/>
              <a:buFont typeface="Sora"/>
              <a:buChar char="○"/>
              <a:defRPr sz="1000"/>
            </a:lvl2pPr>
            <a:lvl3pPr indent="-228600" lvl="2" marL="1371600">
              <a:lnSpc>
                <a:spcPct val="115000"/>
              </a:lnSpc>
              <a:spcBef>
                <a:spcPts val="800"/>
              </a:spcBef>
              <a:spcAft>
                <a:spcPts val="0"/>
              </a:spcAft>
              <a:buNone/>
              <a:defRPr sz="1000"/>
            </a:lvl3pPr>
            <a:lvl4pPr indent="-292100" lvl="3" marL="1828800">
              <a:lnSpc>
                <a:spcPct val="115000"/>
              </a:lnSpc>
              <a:spcBef>
                <a:spcPts val="0"/>
              </a:spcBef>
              <a:spcAft>
                <a:spcPts val="0"/>
              </a:spcAft>
              <a:buClr>
                <a:schemeClr val="lt1"/>
              </a:buClr>
              <a:buSzPts val="1000"/>
              <a:buFont typeface="Sora"/>
              <a:buChar char="●"/>
              <a:defRPr sz="1000"/>
            </a:lvl4pPr>
            <a:lvl5pPr indent="-292100" lvl="4" marL="2286000">
              <a:lnSpc>
                <a:spcPct val="115000"/>
              </a:lnSpc>
              <a:spcBef>
                <a:spcPts val="800"/>
              </a:spcBef>
              <a:spcAft>
                <a:spcPts val="0"/>
              </a:spcAft>
              <a:buClr>
                <a:schemeClr val="lt1"/>
              </a:buClr>
              <a:buSzPts val="1000"/>
              <a:buFont typeface="Sora"/>
              <a:buChar char="○"/>
              <a:defRPr sz="1000"/>
            </a:lvl5pPr>
            <a:lvl6pPr indent="-292100" lvl="5" marL="2743200">
              <a:lnSpc>
                <a:spcPct val="115000"/>
              </a:lnSpc>
              <a:spcBef>
                <a:spcPts val="800"/>
              </a:spcBef>
              <a:spcAft>
                <a:spcPts val="0"/>
              </a:spcAft>
              <a:buClr>
                <a:schemeClr val="lt1"/>
              </a:buClr>
              <a:buSzPts val="1000"/>
              <a:buFont typeface="Sora"/>
              <a:buChar char="■"/>
              <a:defRPr sz="1000"/>
            </a:lvl6pPr>
            <a:lvl7pPr indent="-292100" lvl="6" marL="3200400">
              <a:lnSpc>
                <a:spcPct val="115000"/>
              </a:lnSpc>
              <a:spcBef>
                <a:spcPts val="800"/>
              </a:spcBef>
              <a:spcAft>
                <a:spcPts val="0"/>
              </a:spcAft>
              <a:buClr>
                <a:schemeClr val="lt1"/>
              </a:buClr>
              <a:buSzPts val="1000"/>
              <a:buFont typeface="Sora"/>
              <a:buChar char="●"/>
              <a:defRPr sz="1000"/>
            </a:lvl7pPr>
            <a:lvl8pPr indent="-292100" lvl="7" marL="3657600">
              <a:lnSpc>
                <a:spcPct val="115000"/>
              </a:lnSpc>
              <a:spcBef>
                <a:spcPts val="800"/>
              </a:spcBef>
              <a:spcAft>
                <a:spcPts val="0"/>
              </a:spcAft>
              <a:buClr>
                <a:schemeClr val="lt1"/>
              </a:buClr>
              <a:buSzPts val="1000"/>
              <a:buFont typeface="Sora"/>
              <a:buChar char="○"/>
              <a:defRPr sz="1000"/>
            </a:lvl8pPr>
            <a:lvl9pPr indent="-228600" lvl="8" marL="4114800">
              <a:lnSpc>
                <a:spcPct val="115000"/>
              </a:lnSpc>
              <a:spcBef>
                <a:spcPts val="800"/>
              </a:spcBef>
              <a:spcAft>
                <a:spcPts val="0"/>
              </a:spcAft>
              <a:buNone/>
              <a:defRPr sz="1000"/>
            </a:lvl9pPr>
          </a:lstStyle>
          <a:p/>
        </p:txBody>
      </p:sp>
      <p:sp>
        <p:nvSpPr>
          <p:cNvPr id="162" name="Google Shape;162;p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63" name="Google Shape;163;p5"/>
          <p:cNvSpPr txBox="1"/>
          <p:nvPr>
            <p:ph idx="2" type="body"/>
          </p:nvPr>
        </p:nvSpPr>
        <p:spPr>
          <a:xfrm>
            <a:off x="4631450" y="827575"/>
            <a:ext cx="2896200" cy="1200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Sora"/>
              <a:buChar char="●"/>
              <a:defRPr sz="1000"/>
            </a:lvl1pPr>
            <a:lvl2pPr indent="-292100" lvl="1" marL="914400">
              <a:spcBef>
                <a:spcPts val="800"/>
              </a:spcBef>
              <a:spcAft>
                <a:spcPts val="0"/>
              </a:spcAft>
              <a:buSzPts val="1000"/>
              <a:buFont typeface="Sora"/>
              <a:buChar char="○"/>
              <a:defRPr sz="1000"/>
            </a:lvl2pPr>
            <a:lvl3pPr indent="-292100" lvl="2" marL="1371600">
              <a:spcBef>
                <a:spcPts val="800"/>
              </a:spcBef>
              <a:spcAft>
                <a:spcPts val="0"/>
              </a:spcAft>
              <a:buSzPts val="1000"/>
              <a:buFont typeface="Sora"/>
              <a:buChar char="■"/>
              <a:defRPr sz="1000"/>
            </a:lvl3pPr>
            <a:lvl4pPr indent="-292100" lvl="3" marL="1828800">
              <a:spcBef>
                <a:spcPts val="800"/>
              </a:spcBef>
              <a:spcAft>
                <a:spcPts val="0"/>
              </a:spcAft>
              <a:buSzPts val="1000"/>
              <a:buFont typeface="Sora"/>
              <a:buChar char="●"/>
              <a:defRPr sz="1000"/>
            </a:lvl4pPr>
            <a:lvl5pPr indent="-292100" lvl="4" marL="2286000">
              <a:spcBef>
                <a:spcPts val="800"/>
              </a:spcBef>
              <a:spcAft>
                <a:spcPts val="0"/>
              </a:spcAft>
              <a:buSzPts val="1000"/>
              <a:buFont typeface="Sora"/>
              <a:buChar char="○"/>
              <a:defRPr sz="1000"/>
            </a:lvl5pPr>
            <a:lvl6pPr indent="-292100" lvl="5" marL="2743200">
              <a:spcBef>
                <a:spcPts val="800"/>
              </a:spcBef>
              <a:spcAft>
                <a:spcPts val="0"/>
              </a:spcAft>
              <a:buSzPts val="1000"/>
              <a:buFont typeface="Sora"/>
              <a:buChar char="■"/>
              <a:defRPr sz="1000"/>
            </a:lvl6pPr>
            <a:lvl7pPr indent="-292100" lvl="6" marL="3200400">
              <a:spcBef>
                <a:spcPts val="800"/>
              </a:spcBef>
              <a:spcAft>
                <a:spcPts val="0"/>
              </a:spcAft>
              <a:buSzPts val="1000"/>
              <a:buFont typeface="Sora"/>
              <a:buChar char="●"/>
              <a:defRPr sz="1000"/>
            </a:lvl7pPr>
            <a:lvl8pPr indent="-292100" lvl="7" marL="3657600">
              <a:spcBef>
                <a:spcPts val="800"/>
              </a:spcBef>
              <a:spcAft>
                <a:spcPts val="0"/>
              </a:spcAft>
              <a:buSzPts val="1000"/>
              <a:buFont typeface="Sora"/>
              <a:buChar char="○"/>
              <a:defRPr sz="1000"/>
            </a:lvl8pPr>
            <a:lvl9pPr indent="-292100" lvl="8" marL="4114800">
              <a:spcBef>
                <a:spcPts val="800"/>
              </a:spcBef>
              <a:spcAft>
                <a:spcPts val="800"/>
              </a:spcAft>
              <a:buSzPts val="1000"/>
              <a:buFont typeface="Sora"/>
              <a:buChar char="■"/>
              <a:defRPr sz="1000"/>
            </a:lvl9pPr>
          </a:lstStyle>
          <a:p/>
        </p:txBody>
      </p:sp>
      <p:sp>
        <p:nvSpPr>
          <p:cNvPr id="164" name="Google Shape;164;p5"/>
          <p:cNvSpPr txBox="1"/>
          <p:nvPr>
            <p:ph idx="3" type="title"/>
          </p:nvPr>
        </p:nvSpPr>
        <p:spPr>
          <a:xfrm>
            <a:off x="115025" y="502775"/>
            <a:ext cx="39054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165" name="Google Shape;165;p5"/>
          <p:cNvSpPr txBox="1"/>
          <p:nvPr>
            <p:ph idx="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813" name="Shape 813"/>
        <p:cNvGrpSpPr/>
        <p:nvPr/>
      </p:nvGrpSpPr>
      <p:grpSpPr>
        <a:xfrm>
          <a:off x="0" y="0"/>
          <a:ext cx="0" cy="0"/>
          <a:chOff x="0" y="0"/>
          <a:chExt cx="0" cy="0"/>
        </a:xfrm>
      </p:grpSpPr>
      <p:sp>
        <p:nvSpPr>
          <p:cNvPr id="814" name="Google Shape;814;p4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5" name="Google Shape;815;p4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6" name="Google Shape;816;p4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7" name="Google Shape;817;p4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8" name="Google Shape;818;p4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9" name="Google Shape;819;p4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0" name="Google Shape;820;p4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821" name="Shape 821"/>
        <p:cNvGrpSpPr/>
        <p:nvPr/>
      </p:nvGrpSpPr>
      <p:grpSpPr>
        <a:xfrm>
          <a:off x="0" y="0"/>
          <a:ext cx="0" cy="0"/>
          <a:chOff x="0" y="0"/>
          <a:chExt cx="0" cy="0"/>
        </a:xfrm>
      </p:grpSpPr>
      <p:sp>
        <p:nvSpPr>
          <p:cNvPr id="822" name="Google Shape;822;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3" name="Google Shape;823;p42"/>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24" name="Google Shape;824;p4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825" name="Shape 825"/>
        <p:cNvGrpSpPr/>
        <p:nvPr/>
      </p:nvGrpSpPr>
      <p:grpSpPr>
        <a:xfrm>
          <a:off x="0" y="0"/>
          <a:ext cx="0" cy="0"/>
          <a:chOff x="0" y="0"/>
          <a:chExt cx="0" cy="0"/>
        </a:xfrm>
      </p:grpSpPr>
      <p:sp>
        <p:nvSpPr>
          <p:cNvPr id="826" name="Google Shape;826;p4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7" name="Google Shape;827;p43"/>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28" name="Google Shape;828;p4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29" name="Google Shape;829;p4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0" name="Google Shape;830;p4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831" name="Shape 831"/>
        <p:cNvGrpSpPr/>
        <p:nvPr/>
      </p:nvGrpSpPr>
      <p:grpSpPr>
        <a:xfrm>
          <a:off x="0" y="0"/>
          <a:ext cx="0" cy="0"/>
          <a:chOff x="0" y="0"/>
          <a:chExt cx="0" cy="0"/>
        </a:xfrm>
      </p:grpSpPr>
      <p:sp>
        <p:nvSpPr>
          <p:cNvPr id="832" name="Google Shape;832;p44"/>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33" name="Google Shape;833;p4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34" name="Google Shape;834;p4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35" name="Google Shape;835;p44"/>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6" name="Google Shape;836;p44"/>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7" name="Google Shape;837;p44"/>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8" name="Google Shape;838;p44"/>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839" name="Shape 839"/>
        <p:cNvGrpSpPr/>
        <p:nvPr/>
      </p:nvGrpSpPr>
      <p:grpSpPr>
        <a:xfrm>
          <a:off x="0" y="0"/>
          <a:ext cx="0" cy="0"/>
          <a:chOff x="0" y="0"/>
          <a:chExt cx="0" cy="0"/>
        </a:xfrm>
      </p:grpSpPr>
      <p:sp>
        <p:nvSpPr>
          <p:cNvPr id="840" name="Google Shape;840;p45"/>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41" name="Google Shape;841;p4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2" name="Google Shape;842;p4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3" name="Google Shape;843;p4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4" name="Google Shape;844;p4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45" name="Google Shape;845;p4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6" name="Google Shape;846;p4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7" name="Google Shape;847;p4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8" name="Google Shape;848;p4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849" name="Shape 849"/>
        <p:cNvGrpSpPr/>
        <p:nvPr/>
      </p:nvGrpSpPr>
      <p:grpSpPr>
        <a:xfrm>
          <a:off x="0" y="0"/>
          <a:ext cx="0" cy="0"/>
          <a:chOff x="0" y="0"/>
          <a:chExt cx="0" cy="0"/>
        </a:xfrm>
      </p:grpSpPr>
      <p:sp>
        <p:nvSpPr>
          <p:cNvPr id="850" name="Google Shape;85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51" name="Google Shape;851;p4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852" name="Shape 852"/>
        <p:cNvGrpSpPr/>
        <p:nvPr/>
      </p:nvGrpSpPr>
      <p:grpSpPr>
        <a:xfrm>
          <a:off x="0" y="0"/>
          <a:ext cx="0" cy="0"/>
          <a:chOff x="0" y="0"/>
          <a:chExt cx="0" cy="0"/>
        </a:xfrm>
      </p:grpSpPr>
      <p:sp>
        <p:nvSpPr>
          <p:cNvPr id="853" name="Google Shape;853;p47"/>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54" name="Google Shape;854;p47"/>
          <p:cNvSpPr/>
          <p:nvPr>
            <p:ph idx="2" type="pic"/>
          </p:nvPr>
        </p:nvSpPr>
        <p:spPr>
          <a:xfrm>
            <a:off x="4804825" y="1133300"/>
            <a:ext cx="4027500" cy="2392800"/>
          </a:xfrm>
          <a:prstGeom prst="rect">
            <a:avLst/>
          </a:prstGeom>
          <a:noFill/>
          <a:ln>
            <a:noFill/>
          </a:ln>
        </p:spPr>
      </p:sp>
      <p:sp>
        <p:nvSpPr>
          <p:cNvPr id="855" name="Google Shape;855;p47"/>
          <p:cNvSpPr/>
          <p:nvPr>
            <p:ph idx="3" type="pic"/>
          </p:nvPr>
        </p:nvSpPr>
        <p:spPr>
          <a:xfrm>
            <a:off x="311725" y="1133300"/>
            <a:ext cx="4027500" cy="2392800"/>
          </a:xfrm>
          <a:prstGeom prst="rect">
            <a:avLst/>
          </a:prstGeom>
          <a:noFill/>
          <a:ln>
            <a:noFill/>
          </a:ln>
        </p:spPr>
      </p:sp>
      <p:sp>
        <p:nvSpPr>
          <p:cNvPr id="856" name="Google Shape;856;p4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57" name="Google Shape;857;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58" name="Google Shape;858;p4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9" name="Google Shape;859;p4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860" name="Shape 860"/>
        <p:cNvGrpSpPr/>
        <p:nvPr/>
      </p:nvGrpSpPr>
      <p:grpSpPr>
        <a:xfrm>
          <a:off x="0" y="0"/>
          <a:ext cx="0" cy="0"/>
          <a:chOff x="0" y="0"/>
          <a:chExt cx="0" cy="0"/>
        </a:xfrm>
      </p:grpSpPr>
      <p:sp>
        <p:nvSpPr>
          <p:cNvPr id="861" name="Google Shape;861;p48"/>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62" name="Google Shape;862;p48"/>
          <p:cNvSpPr/>
          <p:nvPr>
            <p:ph idx="2" type="pic"/>
          </p:nvPr>
        </p:nvSpPr>
        <p:spPr>
          <a:xfrm>
            <a:off x="6205225" y="1128325"/>
            <a:ext cx="2627100" cy="2273100"/>
          </a:xfrm>
          <a:prstGeom prst="rect">
            <a:avLst/>
          </a:prstGeom>
          <a:noFill/>
          <a:ln>
            <a:noFill/>
          </a:ln>
        </p:spPr>
      </p:sp>
      <p:sp>
        <p:nvSpPr>
          <p:cNvPr id="863" name="Google Shape;863;p48"/>
          <p:cNvSpPr/>
          <p:nvPr>
            <p:ph idx="3" type="pic"/>
          </p:nvPr>
        </p:nvSpPr>
        <p:spPr>
          <a:xfrm>
            <a:off x="311725" y="1128325"/>
            <a:ext cx="2627100" cy="2273100"/>
          </a:xfrm>
          <a:prstGeom prst="rect">
            <a:avLst/>
          </a:prstGeom>
          <a:noFill/>
          <a:ln>
            <a:noFill/>
          </a:ln>
        </p:spPr>
      </p:sp>
      <p:sp>
        <p:nvSpPr>
          <p:cNvPr id="864" name="Google Shape;864;p4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65" name="Google Shape;865;p48"/>
          <p:cNvSpPr/>
          <p:nvPr>
            <p:ph idx="5" type="pic"/>
          </p:nvPr>
        </p:nvSpPr>
        <p:spPr>
          <a:xfrm>
            <a:off x="3255250" y="1128325"/>
            <a:ext cx="2627100" cy="2273100"/>
          </a:xfrm>
          <a:prstGeom prst="rect">
            <a:avLst/>
          </a:prstGeom>
          <a:noFill/>
          <a:ln>
            <a:noFill/>
          </a:ln>
        </p:spPr>
      </p:sp>
      <p:sp>
        <p:nvSpPr>
          <p:cNvPr id="866" name="Google Shape;866;p4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67" name="Google Shape;867;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68" name="Google Shape;868;p4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69" name="Google Shape;869;p4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70" name="Google Shape;870;p4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871" name="Shape 871"/>
        <p:cNvGrpSpPr/>
        <p:nvPr/>
      </p:nvGrpSpPr>
      <p:grpSpPr>
        <a:xfrm>
          <a:off x="0" y="0"/>
          <a:ext cx="0" cy="0"/>
          <a:chOff x="0" y="0"/>
          <a:chExt cx="0" cy="0"/>
        </a:xfrm>
      </p:grpSpPr>
      <p:sp>
        <p:nvSpPr>
          <p:cNvPr id="872" name="Google Shape;872;p4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873" name="Shape 873"/>
        <p:cNvGrpSpPr/>
        <p:nvPr/>
      </p:nvGrpSpPr>
      <p:grpSpPr>
        <a:xfrm>
          <a:off x="0" y="0"/>
          <a:ext cx="0" cy="0"/>
          <a:chOff x="0" y="0"/>
          <a:chExt cx="0" cy="0"/>
        </a:xfrm>
      </p:grpSpPr>
      <p:sp>
        <p:nvSpPr>
          <p:cNvPr id="874" name="Google Shape;874;p50"/>
          <p:cNvSpPr/>
          <p:nvPr>
            <p:ph idx="2" type="pic"/>
          </p:nvPr>
        </p:nvSpPr>
        <p:spPr>
          <a:xfrm>
            <a:off x="3389600" y="118913"/>
            <a:ext cx="1643700" cy="1535100"/>
          </a:xfrm>
          <a:prstGeom prst="rect">
            <a:avLst/>
          </a:prstGeom>
          <a:noFill/>
          <a:ln>
            <a:noFill/>
          </a:ln>
        </p:spPr>
      </p:sp>
      <p:sp>
        <p:nvSpPr>
          <p:cNvPr id="875" name="Google Shape;875;p50"/>
          <p:cNvSpPr/>
          <p:nvPr>
            <p:ph idx="3" type="pic"/>
          </p:nvPr>
        </p:nvSpPr>
        <p:spPr>
          <a:xfrm>
            <a:off x="5195935" y="118913"/>
            <a:ext cx="1643700" cy="1535100"/>
          </a:xfrm>
          <a:prstGeom prst="rect">
            <a:avLst/>
          </a:prstGeom>
          <a:noFill/>
          <a:ln>
            <a:noFill/>
          </a:ln>
        </p:spPr>
      </p:sp>
      <p:sp>
        <p:nvSpPr>
          <p:cNvPr id="876" name="Google Shape;876;p50"/>
          <p:cNvSpPr/>
          <p:nvPr>
            <p:ph idx="4" type="pic"/>
          </p:nvPr>
        </p:nvSpPr>
        <p:spPr>
          <a:xfrm>
            <a:off x="7002270" y="118913"/>
            <a:ext cx="1643700" cy="1535100"/>
          </a:xfrm>
          <a:prstGeom prst="rect">
            <a:avLst/>
          </a:prstGeom>
          <a:noFill/>
          <a:ln>
            <a:noFill/>
          </a:ln>
        </p:spPr>
      </p:sp>
      <p:sp>
        <p:nvSpPr>
          <p:cNvPr id="877" name="Google Shape;877;p50"/>
          <p:cNvSpPr/>
          <p:nvPr>
            <p:ph idx="5" type="pic"/>
          </p:nvPr>
        </p:nvSpPr>
        <p:spPr>
          <a:xfrm>
            <a:off x="3389588" y="1804212"/>
            <a:ext cx="1643700" cy="1535100"/>
          </a:xfrm>
          <a:prstGeom prst="rect">
            <a:avLst/>
          </a:prstGeom>
          <a:noFill/>
          <a:ln>
            <a:noFill/>
          </a:ln>
        </p:spPr>
      </p:sp>
      <p:sp>
        <p:nvSpPr>
          <p:cNvPr id="878" name="Google Shape;878;p50"/>
          <p:cNvSpPr/>
          <p:nvPr>
            <p:ph idx="6" type="pic"/>
          </p:nvPr>
        </p:nvSpPr>
        <p:spPr>
          <a:xfrm>
            <a:off x="5195922" y="1804212"/>
            <a:ext cx="1643700" cy="1535100"/>
          </a:xfrm>
          <a:prstGeom prst="rect">
            <a:avLst/>
          </a:prstGeom>
          <a:noFill/>
          <a:ln>
            <a:noFill/>
          </a:ln>
        </p:spPr>
      </p:sp>
      <p:sp>
        <p:nvSpPr>
          <p:cNvPr id="879" name="Google Shape;879;p50"/>
          <p:cNvSpPr/>
          <p:nvPr>
            <p:ph idx="7" type="pic"/>
          </p:nvPr>
        </p:nvSpPr>
        <p:spPr>
          <a:xfrm>
            <a:off x="7002257" y="1804212"/>
            <a:ext cx="1643700" cy="1535100"/>
          </a:xfrm>
          <a:prstGeom prst="rect">
            <a:avLst/>
          </a:prstGeom>
          <a:noFill/>
          <a:ln>
            <a:noFill/>
          </a:ln>
        </p:spPr>
      </p:sp>
      <p:sp>
        <p:nvSpPr>
          <p:cNvPr id="880" name="Google Shape;880;p5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81" name="Google Shape;881;p50"/>
          <p:cNvSpPr/>
          <p:nvPr>
            <p:ph idx="8" type="pic"/>
          </p:nvPr>
        </p:nvSpPr>
        <p:spPr>
          <a:xfrm>
            <a:off x="3389588" y="3489487"/>
            <a:ext cx="1643700" cy="1535100"/>
          </a:xfrm>
          <a:prstGeom prst="rect">
            <a:avLst/>
          </a:prstGeom>
          <a:noFill/>
          <a:ln>
            <a:noFill/>
          </a:ln>
        </p:spPr>
      </p:sp>
      <p:sp>
        <p:nvSpPr>
          <p:cNvPr id="882" name="Google Shape;882;p50"/>
          <p:cNvSpPr/>
          <p:nvPr>
            <p:ph idx="9" type="pic"/>
          </p:nvPr>
        </p:nvSpPr>
        <p:spPr>
          <a:xfrm>
            <a:off x="5195922" y="3489487"/>
            <a:ext cx="1643700" cy="1535100"/>
          </a:xfrm>
          <a:prstGeom prst="rect">
            <a:avLst/>
          </a:prstGeom>
          <a:noFill/>
          <a:ln>
            <a:noFill/>
          </a:ln>
        </p:spPr>
      </p:sp>
      <p:sp>
        <p:nvSpPr>
          <p:cNvPr id="883" name="Google Shape;883;p5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images">
  <p:cSld name="BLANK_1_1_1_1_2">
    <p:bg>
      <p:bgPr>
        <a:solidFill>
          <a:schemeClr val="lt1"/>
        </a:solidFill>
      </p:bgPr>
    </p:bg>
    <p:spTree>
      <p:nvGrpSpPr>
        <p:cNvPr id="166" name="Shape 166"/>
        <p:cNvGrpSpPr/>
        <p:nvPr/>
      </p:nvGrpSpPr>
      <p:grpSpPr>
        <a:xfrm>
          <a:off x="0" y="0"/>
          <a:ext cx="0" cy="0"/>
          <a:chOff x="0" y="0"/>
          <a:chExt cx="0" cy="0"/>
        </a:xfrm>
      </p:grpSpPr>
      <p:sp>
        <p:nvSpPr>
          <p:cNvPr id="167" name="Google Shape;167;p6"/>
          <p:cNvSpPr/>
          <p:nvPr/>
        </p:nvSpPr>
        <p:spPr>
          <a:xfrm flipH="1" rot="10800000">
            <a:off x="4482600" y="741600"/>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68" name="Google Shape;168;p6"/>
          <p:cNvSpPr/>
          <p:nvPr/>
        </p:nvSpPr>
        <p:spPr>
          <a:xfrm flipH="1" rot="10800000">
            <a:off x="4482600" y="1014475"/>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69" name="Google Shape;169;p6"/>
          <p:cNvSpPr/>
          <p:nvPr/>
        </p:nvSpPr>
        <p:spPr>
          <a:xfrm flipH="1" rot="10800000">
            <a:off x="4482600" y="1594038"/>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70" name="Google Shape;170;p6"/>
          <p:cNvSpPr/>
          <p:nvPr/>
        </p:nvSpPr>
        <p:spPr>
          <a:xfrm flipH="1" rot="10800000">
            <a:off x="4482600" y="1291263"/>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71" name="Google Shape;171;p6"/>
          <p:cNvSpPr txBox="1"/>
          <p:nvPr>
            <p:ph type="title"/>
          </p:nvPr>
        </p:nvSpPr>
        <p:spPr>
          <a:xfrm>
            <a:off x="91950" y="292050"/>
            <a:ext cx="4390500" cy="16035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None/>
              <a:defRPr sz="5500">
                <a:solidFill>
                  <a:schemeClr val="dk2"/>
                </a:solidFill>
              </a:defRPr>
            </a:lvl1pPr>
            <a:lvl2pPr lvl="1">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2pPr>
            <a:lvl3pPr lvl="2">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3pPr>
            <a:lvl4pPr lvl="3">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4pPr>
            <a:lvl5pPr lvl="4">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5pPr>
            <a:lvl6pPr lvl="5">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6pPr>
            <a:lvl7pPr lvl="6">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7pPr>
            <a:lvl8pPr lvl="7">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8pPr>
            <a:lvl9pPr lvl="8">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9pPr>
          </a:lstStyle>
          <a:p/>
        </p:txBody>
      </p:sp>
      <p:sp>
        <p:nvSpPr>
          <p:cNvPr id="172" name="Google Shape;172;p6"/>
          <p:cNvSpPr/>
          <p:nvPr>
            <p:ph idx="2" type="pic"/>
          </p:nvPr>
        </p:nvSpPr>
        <p:spPr>
          <a:xfrm>
            <a:off x="225300" y="3132125"/>
            <a:ext cx="1849800" cy="1770300"/>
          </a:xfrm>
          <a:prstGeom prst="rect">
            <a:avLst/>
          </a:prstGeom>
          <a:noFill/>
          <a:ln>
            <a:noFill/>
          </a:ln>
        </p:spPr>
      </p:sp>
      <p:sp>
        <p:nvSpPr>
          <p:cNvPr id="173" name="Google Shape;173;p6"/>
          <p:cNvSpPr/>
          <p:nvPr>
            <p:ph idx="3" type="pic"/>
          </p:nvPr>
        </p:nvSpPr>
        <p:spPr>
          <a:xfrm>
            <a:off x="5262525" y="228600"/>
            <a:ext cx="1865100" cy="1790100"/>
          </a:xfrm>
          <a:prstGeom prst="rect">
            <a:avLst/>
          </a:prstGeom>
          <a:noFill/>
          <a:ln>
            <a:noFill/>
          </a:ln>
        </p:spPr>
      </p:sp>
      <p:sp>
        <p:nvSpPr>
          <p:cNvPr id="174" name="Google Shape;174;p6"/>
          <p:cNvSpPr/>
          <p:nvPr>
            <p:ph idx="4" type="pic"/>
          </p:nvPr>
        </p:nvSpPr>
        <p:spPr>
          <a:xfrm>
            <a:off x="7281675" y="228600"/>
            <a:ext cx="1849800" cy="1790100"/>
          </a:xfrm>
          <a:prstGeom prst="rect">
            <a:avLst/>
          </a:prstGeom>
          <a:noFill/>
          <a:ln>
            <a:noFill/>
          </a:ln>
        </p:spPr>
      </p:sp>
      <p:sp>
        <p:nvSpPr>
          <p:cNvPr id="175" name="Google Shape;175;p6"/>
          <p:cNvSpPr txBox="1"/>
          <p:nvPr>
            <p:ph idx="1" type="subTitle"/>
          </p:nvPr>
        </p:nvSpPr>
        <p:spPr>
          <a:xfrm>
            <a:off x="5262525" y="2153019"/>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176" name="Google Shape;176;p6"/>
          <p:cNvSpPr txBox="1"/>
          <p:nvPr>
            <p:ph idx="5" type="subTitle"/>
          </p:nvPr>
        </p:nvSpPr>
        <p:spPr>
          <a:xfrm>
            <a:off x="7281675" y="2153019"/>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177" name="Google Shape;177;p6"/>
          <p:cNvSpPr txBox="1"/>
          <p:nvPr>
            <p:ph idx="6"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178" name="Google Shape;178;p6"/>
          <p:cNvSpPr txBox="1"/>
          <p:nvPr>
            <p:ph idx="7" type="title"/>
          </p:nvPr>
        </p:nvSpPr>
        <p:spPr>
          <a:xfrm>
            <a:off x="7420225" y="4723025"/>
            <a:ext cx="1583400" cy="189300"/>
          </a:xfrm>
          <a:prstGeom prst="rect">
            <a:avLst/>
          </a:prstGeom>
        </p:spPr>
        <p:txBody>
          <a:bodyPr anchorCtr="0" anchor="b" bIns="0" lIns="182875" spcFirstLastPara="1" rIns="91425" wrap="square" tIns="91425">
            <a:noAutofit/>
          </a:bodyPr>
          <a:lstStyle>
            <a:lvl1pPr lvl="0" algn="r">
              <a:spcBef>
                <a:spcPts val="0"/>
              </a:spcBef>
              <a:spcAft>
                <a:spcPts val="0"/>
              </a:spcAft>
              <a:buNone/>
              <a:defRPr sz="900">
                <a:solidFill>
                  <a:schemeClr val="dk2"/>
                </a:solidFill>
                <a:latin typeface="Sora"/>
                <a:ea typeface="Sora"/>
                <a:cs typeface="Sora"/>
                <a:sym typeface="Sora"/>
              </a:defRPr>
            </a:lvl1pPr>
            <a:lvl2pPr lvl="1"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
        <p:nvSpPr>
          <p:cNvPr id="179" name="Google Shape;179;p6"/>
          <p:cNvSpPr txBox="1"/>
          <p:nvPr>
            <p:ph idx="8" type="subTitle"/>
          </p:nvPr>
        </p:nvSpPr>
        <p:spPr>
          <a:xfrm>
            <a:off x="2216381" y="3132125"/>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grpSp>
        <p:nvGrpSpPr>
          <p:cNvPr id="180" name="Google Shape;180;p6"/>
          <p:cNvGrpSpPr/>
          <p:nvPr/>
        </p:nvGrpSpPr>
        <p:grpSpPr>
          <a:xfrm>
            <a:off x="4308382" y="2704009"/>
            <a:ext cx="4833127" cy="2437045"/>
            <a:chOff x="4308382" y="2704009"/>
            <a:chExt cx="4833127" cy="2437045"/>
          </a:xfrm>
        </p:grpSpPr>
        <p:sp>
          <p:nvSpPr>
            <p:cNvPr id="181" name="Google Shape;181;p6"/>
            <p:cNvSpPr/>
            <p:nvPr/>
          </p:nvSpPr>
          <p:spPr>
            <a:xfrm>
              <a:off x="4308382" y="4487840"/>
              <a:ext cx="4833127" cy="653214"/>
            </a:xfrm>
            <a:custGeom>
              <a:rect b="b" l="l" r="r" t="t"/>
              <a:pathLst>
                <a:path extrusionOk="0" h="12128" w="89735">
                  <a:moveTo>
                    <a:pt x="6834" y="1"/>
                  </a:moveTo>
                  <a:lnTo>
                    <a:pt x="6030" y="336"/>
                  </a:lnTo>
                  <a:lnTo>
                    <a:pt x="5271" y="671"/>
                  </a:lnTo>
                  <a:lnTo>
                    <a:pt x="4556" y="1006"/>
                  </a:lnTo>
                  <a:lnTo>
                    <a:pt x="3887" y="1363"/>
                  </a:lnTo>
                  <a:lnTo>
                    <a:pt x="3284" y="1720"/>
                  </a:lnTo>
                  <a:lnTo>
                    <a:pt x="2703" y="2078"/>
                  </a:lnTo>
                  <a:lnTo>
                    <a:pt x="2212" y="2457"/>
                  </a:lnTo>
                  <a:lnTo>
                    <a:pt x="1743" y="2815"/>
                  </a:lnTo>
                  <a:lnTo>
                    <a:pt x="1341" y="3194"/>
                  </a:lnTo>
                  <a:lnTo>
                    <a:pt x="983" y="3574"/>
                  </a:lnTo>
                  <a:lnTo>
                    <a:pt x="693" y="3954"/>
                  </a:lnTo>
                  <a:lnTo>
                    <a:pt x="447" y="4333"/>
                  </a:lnTo>
                  <a:lnTo>
                    <a:pt x="246" y="4713"/>
                  </a:lnTo>
                  <a:lnTo>
                    <a:pt x="112" y="5093"/>
                  </a:lnTo>
                  <a:lnTo>
                    <a:pt x="68" y="5294"/>
                  </a:lnTo>
                  <a:lnTo>
                    <a:pt x="45" y="5495"/>
                  </a:lnTo>
                  <a:lnTo>
                    <a:pt x="23" y="5673"/>
                  </a:lnTo>
                  <a:lnTo>
                    <a:pt x="1" y="5874"/>
                  </a:lnTo>
                  <a:lnTo>
                    <a:pt x="23" y="6098"/>
                  </a:lnTo>
                  <a:lnTo>
                    <a:pt x="45" y="6299"/>
                  </a:lnTo>
                  <a:lnTo>
                    <a:pt x="90" y="6500"/>
                  </a:lnTo>
                  <a:lnTo>
                    <a:pt x="135" y="6723"/>
                  </a:lnTo>
                  <a:lnTo>
                    <a:pt x="202" y="6924"/>
                  </a:lnTo>
                  <a:lnTo>
                    <a:pt x="291" y="7125"/>
                  </a:lnTo>
                  <a:lnTo>
                    <a:pt x="403" y="7326"/>
                  </a:lnTo>
                  <a:lnTo>
                    <a:pt x="514" y="7527"/>
                  </a:lnTo>
                  <a:lnTo>
                    <a:pt x="782" y="7951"/>
                  </a:lnTo>
                  <a:lnTo>
                    <a:pt x="1140" y="8353"/>
                  </a:lnTo>
                  <a:lnTo>
                    <a:pt x="1542" y="8755"/>
                  </a:lnTo>
                  <a:lnTo>
                    <a:pt x="2011" y="9157"/>
                  </a:lnTo>
                  <a:lnTo>
                    <a:pt x="2524" y="9537"/>
                  </a:lnTo>
                  <a:lnTo>
                    <a:pt x="3105" y="9939"/>
                  </a:lnTo>
                  <a:lnTo>
                    <a:pt x="3753" y="10319"/>
                  </a:lnTo>
                  <a:lnTo>
                    <a:pt x="4445" y="10698"/>
                  </a:lnTo>
                  <a:lnTo>
                    <a:pt x="5204" y="11056"/>
                  </a:lnTo>
                  <a:lnTo>
                    <a:pt x="6030" y="11435"/>
                  </a:lnTo>
                  <a:lnTo>
                    <a:pt x="6901" y="11793"/>
                  </a:lnTo>
                  <a:lnTo>
                    <a:pt x="7839" y="12128"/>
                  </a:lnTo>
                  <a:lnTo>
                    <a:pt x="84799" y="12128"/>
                  </a:lnTo>
                  <a:lnTo>
                    <a:pt x="89734" y="9783"/>
                  </a:lnTo>
                  <a:lnTo>
                    <a:pt x="89734" y="1966"/>
                  </a:lnTo>
                  <a:lnTo>
                    <a:pt x="89310" y="1698"/>
                  </a:lnTo>
                  <a:lnTo>
                    <a:pt x="88886" y="1452"/>
                  </a:lnTo>
                  <a:lnTo>
                    <a:pt x="88439" y="1207"/>
                  </a:lnTo>
                  <a:lnTo>
                    <a:pt x="87948" y="961"/>
                  </a:lnTo>
                  <a:lnTo>
                    <a:pt x="86920" y="470"/>
                  </a:lnTo>
                  <a:lnTo>
                    <a:pt x="85781" y="1"/>
                  </a:lnTo>
                  <a:lnTo>
                    <a:pt x="84977" y="314"/>
                  </a:lnTo>
                  <a:lnTo>
                    <a:pt x="84106" y="604"/>
                  </a:lnTo>
                  <a:lnTo>
                    <a:pt x="83235" y="917"/>
                  </a:lnTo>
                  <a:lnTo>
                    <a:pt x="82297" y="1185"/>
                  </a:lnTo>
                  <a:lnTo>
                    <a:pt x="81359" y="1475"/>
                  </a:lnTo>
                  <a:lnTo>
                    <a:pt x="80355" y="1743"/>
                  </a:lnTo>
                  <a:lnTo>
                    <a:pt x="79350" y="2011"/>
                  </a:lnTo>
                  <a:lnTo>
                    <a:pt x="78300" y="2256"/>
                  </a:lnTo>
                  <a:lnTo>
                    <a:pt x="77228" y="2502"/>
                  </a:lnTo>
                  <a:lnTo>
                    <a:pt x="76111" y="2725"/>
                  </a:lnTo>
                  <a:lnTo>
                    <a:pt x="74972" y="2971"/>
                  </a:lnTo>
                  <a:lnTo>
                    <a:pt x="73811" y="3172"/>
                  </a:lnTo>
                  <a:lnTo>
                    <a:pt x="72627" y="3395"/>
                  </a:lnTo>
                  <a:lnTo>
                    <a:pt x="71421" y="3574"/>
                  </a:lnTo>
                  <a:lnTo>
                    <a:pt x="68920" y="3954"/>
                  </a:lnTo>
                  <a:lnTo>
                    <a:pt x="66329" y="4266"/>
                  </a:lnTo>
                  <a:lnTo>
                    <a:pt x="63672" y="4557"/>
                  </a:lnTo>
                  <a:lnTo>
                    <a:pt x="60925" y="4802"/>
                  </a:lnTo>
                  <a:lnTo>
                    <a:pt x="58111" y="5003"/>
                  </a:lnTo>
                  <a:lnTo>
                    <a:pt x="55230" y="5160"/>
                  </a:lnTo>
                  <a:lnTo>
                    <a:pt x="52304" y="5271"/>
                  </a:lnTo>
                  <a:lnTo>
                    <a:pt x="49334" y="5361"/>
                  </a:lnTo>
                  <a:lnTo>
                    <a:pt x="46319" y="5383"/>
                  </a:lnTo>
                  <a:lnTo>
                    <a:pt x="43282" y="5361"/>
                  </a:lnTo>
                  <a:lnTo>
                    <a:pt x="40312" y="5271"/>
                  </a:lnTo>
                  <a:lnTo>
                    <a:pt x="37386" y="5160"/>
                  </a:lnTo>
                  <a:lnTo>
                    <a:pt x="34505" y="5003"/>
                  </a:lnTo>
                  <a:lnTo>
                    <a:pt x="31691" y="4802"/>
                  </a:lnTo>
                  <a:lnTo>
                    <a:pt x="28944" y="4557"/>
                  </a:lnTo>
                  <a:lnTo>
                    <a:pt x="26286" y="4266"/>
                  </a:lnTo>
                  <a:lnTo>
                    <a:pt x="23696" y="3954"/>
                  </a:lnTo>
                  <a:lnTo>
                    <a:pt x="21195" y="3574"/>
                  </a:lnTo>
                  <a:lnTo>
                    <a:pt x="19989" y="3395"/>
                  </a:lnTo>
                  <a:lnTo>
                    <a:pt x="18805" y="3172"/>
                  </a:lnTo>
                  <a:lnTo>
                    <a:pt x="17644" y="2971"/>
                  </a:lnTo>
                  <a:lnTo>
                    <a:pt x="16505" y="2725"/>
                  </a:lnTo>
                  <a:lnTo>
                    <a:pt x="15410" y="2502"/>
                  </a:lnTo>
                  <a:lnTo>
                    <a:pt x="14316" y="2256"/>
                  </a:lnTo>
                  <a:lnTo>
                    <a:pt x="13266" y="2011"/>
                  </a:lnTo>
                  <a:lnTo>
                    <a:pt x="12261" y="1743"/>
                  </a:lnTo>
                  <a:lnTo>
                    <a:pt x="11279" y="1475"/>
                  </a:lnTo>
                  <a:lnTo>
                    <a:pt x="10318" y="1185"/>
                  </a:lnTo>
                  <a:lnTo>
                    <a:pt x="9403" y="917"/>
                  </a:lnTo>
                  <a:lnTo>
                    <a:pt x="8509" y="604"/>
                  </a:lnTo>
                  <a:lnTo>
                    <a:pt x="7661" y="314"/>
                  </a:lnTo>
                  <a:lnTo>
                    <a:pt x="6834" y="1"/>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2" name="Google Shape;182;p6"/>
            <p:cNvSpPr/>
            <p:nvPr/>
          </p:nvSpPr>
          <p:spPr>
            <a:xfrm>
              <a:off x="4308382" y="3740892"/>
              <a:ext cx="4833127" cy="741006"/>
            </a:xfrm>
            <a:custGeom>
              <a:rect b="b" l="l" r="r" t="t"/>
              <a:pathLst>
                <a:path extrusionOk="0" h="13758" w="89735">
                  <a:moveTo>
                    <a:pt x="13289" y="0"/>
                  </a:moveTo>
                  <a:lnTo>
                    <a:pt x="11725" y="402"/>
                  </a:lnTo>
                  <a:lnTo>
                    <a:pt x="10251" y="826"/>
                  </a:lnTo>
                  <a:lnTo>
                    <a:pt x="8889" y="1251"/>
                  </a:lnTo>
                  <a:lnTo>
                    <a:pt x="7594" y="1697"/>
                  </a:lnTo>
                  <a:lnTo>
                    <a:pt x="6410" y="2166"/>
                  </a:lnTo>
                  <a:lnTo>
                    <a:pt x="5316" y="2635"/>
                  </a:lnTo>
                  <a:lnTo>
                    <a:pt x="4333" y="3127"/>
                  </a:lnTo>
                  <a:lnTo>
                    <a:pt x="3864" y="3372"/>
                  </a:lnTo>
                  <a:lnTo>
                    <a:pt x="3440" y="3618"/>
                  </a:lnTo>
                  <a:lnTo>
                    <a:pt x="3038" y="3886"/>
                  </a:lnTo>
                  <a:lnTo>
                    <a:pt x="2636" y="4132"/>
                  </a:lnTo>
                  <a:lnTo>
                    <a:pt x="2279" y="4377"/>
                  </a:lnTo>
                  <a:lnTo>
                    <a:pt x="1944" y="4645"/>
                  </a:lnTo>
                  <a:lnTo>
                    <a:pt x="1653" y="4913"/>
                  </a:lnTo>
                  <a:lnTo>
                    <a:pt x="1363" y="5159"/>
                  </a:lnTo>
                  <a:lnTo>
                    <a:pt x="1117" y="5427"/>
                  </a:lnTo>
                  <a:lnTo>
                    <a:pt x="872" y="5695"/>
                  </a:lnTo>
                  <a:lnTo>
                    <a:pt x="671" y="5963"/>
                  </a:lnTo>
                  <a:lnTo>
                    <a:pt x="492" y="6231"/>
                  </a:lnTo>
                  <a:lnTo>
                    <a:pt x="358" y="6499"/>
                  </a:lnTo>
                  <a:lnTo>
                    <a:pt x="224" y="6789"/>
                  </a:lnTo>
                  <a:lnTo>
                    <a:pt x="135" y="7057"/>
                  </a:lnTo>
                  <a:lnTo>
                    <a:pt x="68" y="7325"/>
                  </a:lnTo>
                  <a:lnTo>
                    <a:pt x="23" y="7616"/>
                  </a:lnTo>
                  <a:lnTo>
                    <a:pt x="1" y="7884"/>
                  </a:lnTo>
                  <a:lnTo>
                    <a:pt x="23" y="8085"/>
                  </a:lnTo>
                  <a:lnTo>
                    <a:pt x="45" y="8263"/>
                  </a:lnTo>
                  <a:lnTo>
                    <a:pt x="68" y="8464"/>
                  </a:lnTo>
                  <a:lnTo>
                    <a:pt x="112" y="8665"/>
                  </a:lnTo>
                  <a:lnTo>
                    <a:pt x="246" y="9045"/>
                  </a:lnTo>
                  <a:lnTo>
                    <a:pt x="447" y="9425"/>
                  </a:lnTo>
                  <a:lnTo>
                    <a:pt x="693" y="9804"/>
                  </a:lnTo>
                  <a:lnTo>
                    <a:pt x="983" y="10184"/>
                  </a:lnTo>
                  <a:lnTo>
                    <a:pt x="1341" y="10564"/>
                  </a:lnTo>
                  <a:lnTo>
                    <a:pt x="1743" y="10943"/>
                  </a:lnTo>
                  <a:lnTo>
                    <a:pt x="2212" y="11301"/>
                  </a:lnTo>
                  <a:lnTo>
                    <a:pt x="2703" y="11680"/>
                  </a:lnTo>
                  <a:lnTo>
                    <a:pt x="3284" y="12038"/>
                  </a:lnTo>
                  <a:lnTo>
                    <a:pt x="3887" y="12395"/>
                  </a:lnTo>
                  <a:lnTo>
                    <a:pt x="4556" y="12752"/>
                  </a:lnTo>
                  <a:lnTo>
                    <a:pt x="5271" y="13087"/>
                  </a:lnTo>
                  <a:lnTo>
                    <a:pt x="6030" y="13422"/>
                  </a:lnTo>
                  <a:lnTo>
                    <a:pt x="6834" y="13757"/>
                  </a:lnTo>
                  <a:lnTo>
                    <a:pt x="7661" y="13445"/>
                  </a:lnTo>
                  <a:lnTo>
                    <a:pt x="8509" y="13154"/>
                  </a:lnTo>
                  <a:lnTo>
                    <a:pt x="9403" y="12864"/>
                  </a:lnTo>
                  <a:lnTo>
                    <a:pt x="10318" y="12574"/>
                  </a:lnTo>
                  <a:lnTo>
                    <a:pt x="11279" y="12283"/>
                  </a:lnTo>
                  <a:lnTo>
                    <a:pt x="12261" y="12015"/>
                  </a:lnTo>
                  <a:lnTo>
                    <a:pt x="13266" y="11747"/>
                  </a:lnTo>
                  <a:lnTo>
                    <a:pt x="14316" y="11502"/>
                  </a:lnTo>
                  <a:lnTo>
                    <a:pt x="15410" y="11256"/>
                  </a:lnTo>
                  <a:lnTo>
                    <a:pt x="16505" y="11033"/>
                  </a:lnTo>
                  <a:lnTo>
                    <a:pt x="17644" y="10809"/>
                  </a:lnTo>
                  <a:lnTo>
                    <a:pt x="18805" y="10586"/>
                  </a:lnTo>
                  <a:lnTo>
                    <a:pt x="19989" y="10385"/>
                  </a:lnTo>
                  <a:lnTo>
                    <a:pt x="21195" y="10184"/>
                  </a:lnTo>
                  <a:lnTo>
                    <a:pt x="23696" y="9804"/>
                  </a:lnTo>
                  <a:lnTo>
                    <a:pt x="26286" y="9492"/>
                  </a:lnTo>
                  <a:lnTo>
                    <a:pt x="28944" y="9201"/>
                  </a:lnTo>
                  <a:lnTo>
                    <a:pt x="31691" y="8956"/>
                  </a:lnTo>
                  <a:lnTo>
                    <a:pt x="34505" y="8755"/>
                  </a:lnTo>
                  <a:lnTo>
                    <a:pt x="37386" y="8598"/>
                  </a:lnTo>
                  <a:lnTo>
                    <a:pt x="40312" y="8487"/>
                  </a:lnTo>
                  <a:lnTo>
                    <a:pt x="43282" y="8420"/>
                  </a:lnTo>
                  <a:lnTo>
                    <a:pt x="46319" y="8397"/>
                  </a:lnTo>
                  <a:lnTo>
                    <a:pt x="49334" y="8420"/>
                  </a:lnTo>
                  <a:lnTo>
                    <a:pt x="52304" y="8487"/>
                  </a:lnTo>
                  <a:lnTo>
                    <a:pt x="55230" y="8598"/>
                  </a:lnTo>
                  <a:lnTo>
                    <a:pt x="58111" y="8755"/>
                  </a:lnTo>
                  <a:lnTo>
                    <a:pt x="60925" y="8956"/>
                  </a:lnTo>
                  <a:lnTo>
                    <a:pt x="63672" y="9201"/>
                  </a:lnTo>
                  <a:lnTo>
                    <a:pt x="66329" y="9492"/>
                  </a:lnTo>
                  <a:lnTo>
                    <a:pt x="68920" y="9804"/>
                  </a:lnTo>
                  <a:lnTo>
                    <a:pt x="71421" y="10184"/>
                  </a:lnTo>
                  <a:lnTo>
                    <a:pt x="72627" y="10385"/>
                  </a:lnTo>
                  <a:lnTo>
                    <a:pt x="73811" y="10586"/>
                  </a:lnTo>
                  <a:lnTo>
                    <a:pt x="74972" y="10809"/>
                  </a:lnTo>
                  <a:lnTo>
                    <a:pt x="76111" y="11033"/>
                  </a:lnTo>
                  <a:lnTo>
                    <a:pt x="77228" y="11256"/>
                  </a:lnTo>
                  <a:lnTo>
                    <a:pt x="78300" y="11502"/>
                  </a:lnTo>
                  <a:lnTo>
                    <a:pt x="79350" y="11747"/>
                  </a:lnTo>
                  <a:lnTo>
                    <a:pt x="80355" y="12015"/>
                  </a:lnTo>
                  <a:lnTo>
                    <a:pt x="81359" y="12283"/>
                  </a:lnTo>
                  <a:lnTo>
                    <a:pt x="82297" y="12574"/>
                  </a:lnTo>
                  <a:lnTo>
                    <a:pt x="83235" y="12864"/>
                  </a:lnTo>
                  <a:lnTo>
                    <a:pt x="84106" y="13154"/>
                  </a:lnTo>
                  <a:lnTo>
                    <a:pt x="84977" y="13445"/>
                  </a:lnTo>
                  <a:lnTo>
                    <a:pt x="85781" y="13757"/>
                  </a:lnTo>
                  <a:lnTo>
                    <a:pt x="86920" y="13288"/>
                  </a:lnTo>
                  <a:lnTo>
                    <a:pt x="87948" y="12797"/>
                  </a:lnTo>
                  <a:lnTo>
                    <a:pt x="88439" y="12551"/>
                  </a:lnTo>
                  <a:lnTo>
                    <a:pt x="88886" y="12306"/>
                  </a:lnTo>
                  <a:lnTo>
                    <a:pt x="89310" y="12060"/>
                  </a:lnTo>
                  <a:lnTo>
                    <a:pt x="89734" y="11792"/>
                  </a:lnTo>
                  <a:lnTo>
                    <a:pt x="89734" y="3975"/>
                  </a:lnTo>
                  <a:lnTo>
                    <a:pt x="89288" y="3685"/>
                  </a:lnTo>
                  <a:lnTo>
                    <a:pt x="88819" y="3417"/>
                  </a:lnTo>
                  <a:lnTo>
                    <a:pt x="88305" y="3149"/>
                  </a:lnTo>
                  <a:lnTo>
                    <a:pt x="87791" y="2881"/>
                  </a:lnTo>
                  <a:lnTo>
                    <a:pt x="87233" y="2613"/>
                  </a:lnTo>
                  <a:lnTo>
                    <a:pt x="86652" y="2367"/>
                  </a:lnTo>
                  <a:lnTo>
                    <a:pt x="86049" y="2099"/>
                  </a:lnTo>
                  <a:lnTo>
                    <a:pt x="85402" y="1854"/>
                  </a:lnTo>
                  <a:lnTo>
                    <a:pt x="84039" y="1362"/>
                  </a:lnTo>
                  <a:lnTo>
                    <a:pt x="82588" y="893"/>
                  </a:lnTo>
                  <a:lnTo>
                    <a:pt x="81002" y="424"/>
                  </a:lnTo>
                  <a:lnTo>
                    <a:pt x="79327" y="0"/>
                  </a:lnTo>
                  <a:lnTo>
                    <a:pt x="77652" y="380"/>
                  </a:lnTo>
                  <a:lnTo>
                    <a:pt x="75910" y="759"/>
                  </a:lnTo>
                  <a:lnTo>
                    <a:pt x="74101" y="1117"/>
                  </a:lnTo>
                  <a:lnTo>
                    <a:pt x="72225" y="1429"/>
                  </a:lnTo>
                  <a:lnTo>
                    <a:pt x="70305" y="1742"/>
                  </a:lnTo>
                  <a:lnTo>
                    <a:pt x="68317" y="2010"/>
                  </a:lnTo>
                  <a:lnTo>
                    <a:pt x="66307" y="2278"/>
                  </a:lnTo>
                  <a:lnTo>
                    <a:pt x="64230" y="2501"/>
                  </a:lnTo>
                  <a:lnTo>
                    <a:pt x="62108" y="2702"/>
                  </a:lnTo>
                  <a:lnTo>
                    <a:pt x="59942" y="2881"/>
                  </a:lnTo>
                  <a:lnTo>
                    <a:pt x="57754" y="3015"/>
                  </a:lnTo>
                  <a:lnTo>
                    <a:pt x="55520" y="3149"/>
                  </a:lnTo>
                  <a:lnTo>
                    <a:pt x="53242" y="3238"/>
                  </a:lnTo>
                  <a:lnTo>
                    <a:pt x="50964" y="3305"/>
                  </a:lnTo>
                  <a:lnTo>
                    <a:pt x="48642" y="3350"/>
                  </a:lnTo>
                  <a:lnTo>
                    <a:pt x="46319" y="3372"/>
                  </a:lnTo>
                  <a:lnTo>
                    <a:pt x="43974" y="3350"/>
                  </a:lnTo>
                  <a:lnTo>
                    <a:pt x="41652" y="3305"/>
                  </a:lnTo>
                  <a:lnTo>
                    <a:pt x="39374" y="3238"/>
                  </a:lnTo>
                  <a:lnTo>
                    <a:pt x="37096" y="3149"/>
                  </a:lnTo>
                  <a:lnTo>
                    <a:pt x="34885" y="3015"/>
                  </a:lnTo>
                  <a:lnTo>
                    <a:pt x="32674" y="2881"/>
                  </a:lnTo>
                  <a:lnTo>
                    <a:pt x="30507" y="2702"/>
                  </a:lnTo>
                  <a:lnTo>
                    <a:pt x="28408" y="2501"/>
                  </a:lnTo>
                  <a:lnTo>
                    <a:pt x="26331" y="2278"/>
                  </a:lnTo>
                  <a:lnTo>
                    <a:pt x="24299" y="2010"/>
                  </a:lnTo>
                  <a:lnTo>
                    <a:pt x="22311" y="1742"/>
                  </a:lnTo>
                  <a:lnTo>
                    <a:pt x="20391" y="1429"/>
                  </a:lnTo>
                  <a:lnTo>
                    <a:pt x="18515" y="1117"/>
                  </a:lnTo>
                  <a:lnTo>
                    <a:pt x="16706" y="759"/>
                  </a:lnTo>
                  <a:lnTo>
                    <a:pt x="14964" y="380"/>
                  </a:lnTo>
                  <a:lnTo>
                    <a:pt x="13289"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3" name="Google Shape;183;p6"/>
            <p:cNvSpPr/>
            <p:nvPr/>
          </p:nvSpPr>
          <p:spPr>
            <a:xfrm>
              <a:off x="4308382" y="2704009"/>
              <a:ext cx="4833127" cy="1032065"/>
            </a:xfrm>
            <a:custGeom>
              <a:rect b="b" l="l" r="r" t="t"/>
              <a:pathLst>
                <a:path extrusionOk="0" h="19162" w="89735">
                  <a:moveTo>
                    <a:pt x="43929" y="0"/>
                  </a:moveTo>
                  <a:lnTo>
                    <a:pt x="41585" y="45"/>
                  </a:lnTo>
                  <a:lnTo>
                    <a:pt x="39262" y="134"/>
                  </a:lnTo>
                  <a:lnTo>
                    <a:pt x="36984" y="224"/>
                  </a:lnTo>
                  <a:lnTo>
                    <a:pt x="34751" y="358"/>
                  </a:lnTo>
                  <a:lnTo>
                    <a:pt x="32562" y="492"/>
                  </a:lnTo>
                  <a:lnTo>
                    <a:pt x="30396" y="670"/>
                  </a:lnTo>
                  <a:lnTo>
                    <a:pt x="28296" y="871"/>
                  </a:lnTo>
                  <a:lnTo>
                    <a:pt x="26264" y="1117"/>
                  </a:lnTo>
                  <a:lnTo>
                    <a:pt x="24254" y="1363"/>
                  </a:lnTo>
                  <a:lnTo>
                    <a:pt x="22311" y="1631"/>
                  </a:lnTo>
                  <a:lnTo>
                    <a:pt x="20435" y="1921"/>
                  </a:lnTo>
                  <a:lnTo>
                    <a:pt x="18626" y="2233"/>
                  </a:lnTo>
                  <a:lnTo>
                    <a:pt x="16884" y="2568"/>
                  </a:lnTo>
                  <a:lnTo>
                    <a:pt x="15187" y="2926"/>
                  </a:lnTo>
                  <a:lnTo>
                    <a:pt x="13579" y="3305"/>
                  </a:lnTo>
                  <a:lnTo>
                    <a:pt x="12060" y="3685"/>
                  </a:lnTo>
                  <a:lnTo>
                    <a:pt x="10586" y="4087"/>
                  </a:lnTo>
                  <a:lnTo>
                    <a:pt x="9224" y="4534"/>
                  </a:lnTo>
                  <a:lnTo>
                    <a:pt x="7929" y="4958"/>
                  </a:lnTo>
                  <a:lnTo>
                    <a:pt x="6723" y="5427"/>
                  </a:lnTo>
                  <a:lnTo>
                    <a:pt x="5606" y="5896"/>
                  </a:lnTo>
                  <a:lnTo>
                    <a:pt x="4579" y="6387"/>
                  </a:lnTo>
                  <a:lnTo>
                    <a:pt x="4110" y="6633"/>
                  </a:lnTo>
                  <a:lnTo>
                    <a:pt x="3663" y="6879"/>
                  </a:lnTo>
                  <a:lnTo>
                    <a:pt x="3217" y="7124"/>
                  </a:lnTo>
                  <a:lnTo>
                    <a:pt x="2815" y="7392"/>
                  </a:lnTo>
                  <a:lnTo>
                    <a:pt x="2435" y="7660"/>
                  </a:lnTo>
                  <a:lnTo>
                    <a:pt x="2100" y="7906"/>
                  </a:lnTo>
                  <a:lnTo>
                    <a:pt x="1765" y="8174"/>
                  </a:lnTo>
                  <a:lnTo>
                    <a:pt x="1475" y="8442"/>
                  </a:lnTo>
                  <a:lnTo>
                    <a:pt x="1207" y="8710"/>
                  </a:lnTo>
                  <a:lnTo>
                    <a:pt x="961" y="9000"/>
                  </a:lnTo>
                  <a:lnTo>
                    <a:pt x="738" y="9268"/>
                  </a:lnTo>
                  <a:lnTo>
                    <a:pt x="537" y="9559"/>
                  </a:lnTo>
                  <a:lnTo>
                    <a:pt x="380" y="9827"/>
                  </a:lnTo>
                  <a:lnTo>
                    <a:pt x="246" y="10117"/>
                  </a:lnTo>
                  <a:lnTo>
                    <a:pt x="135" y="10385"/>
                  </a:lnTo>
                  <a:lnTo>
                    <a:pt x="68" y="10675"/>
                  </a:lnTo>
                  <a:lnTo>
                    <a:pt x="23" y="10966"/>
                  </a:lnTo>
                  <a:lnTo>
                    <a:pt x="1" y="11256"/>
                  </a:lnTo>
                  <a:lnTo>
                    <a:pt x="23" y="11546"/>
                  </a:lnTo>
                  <a:lnTo>
                    <a:pt x="68" y="11814"/>
                  </a:lnTo>
                  <a:lnTo>
                    <a:pt x="135" y="12082"/>
                  </a:lnTo>
                  <a:lnTo>
                    <a:pt x="224" y="12373"/>
                  </a:lnTo>
                  <a:lnTo>
                    <a:pt x="358" y="12641"/>
                  </a:lnTo>
                  <a:lnTo>
                    <a:pt x="492" y="12909"/>
                  </a:lnTo>
                  <a:lnTo>
                    <a:pt x="671" y="13177"/>
                  </a:lnTo>
                  <a:lnTo>
                    <a:pt x="872" y="13445"/>
                  </a:lnTo>
                  <a:lnTo>
                    <a:pt x="1117" y="13713"/>
                  </a:lnTo>
                  <a:lnTo>
                    <a:pt x="1363" y="13981"/>
                  </a:lnTo>
                  <a:lnTo>
                    <a:pt x="1653" y="14249"/>
                  </a:lnTo>
                  <a:lnTo>
                    <a:pt x="1944" y="14494"/>
                  </a:lnTo>
                  <a:lnTo>
                    <a:pt x="2279" y="14762"/>
                  </a:lnTo>
                  <a:lnTo>
                    <a:pt x="2636" y="15008"/>
                  </a:lnTo>
                  <a:lnTo>
                    <a:pt x="3038" y="15276"/>
                  </a:lnTo>
                  <a:lnTo>
                    <a:pt x="3440" y="15522"/>
                  </a:lnTo>
                  <a:lnTo>
                    <a:pt x="3864" y="15767"/>
                  </a:lnTo>
                  <a:lnTo>
                    <a:pt x="4333" y="16013"/>
                  </a:lnTo>
                  <a:lnTo>
                    <a:pt x="5316" y="16504"/>
                  </a:lnTo>
                  <a:lnTo>
                    <a:pt x="6410" y="16973"/>
                  </a:lnTo>
                  <a:lnTo>
                    <a:pt x="7594" y="17442"/>
                  </a:lnTo>
                  <a:lnTo>
                    <a:pt x="8889" y="17889"/>
                  </a:lnTo>
                  <a:lnTo>
                    <a:pt x="10251" y="18335"/>
                  </a:lnTo>
                  <a:lnTo>
                    <a:pt x="11725" y="18737"/>
                  </a:lnTo>
                  <a:lnTo>
                    <a:pt x="13289" y="19162"/>
                  </a:lnTo>
                  <a:lnTo>
                    <a:pt x="14964" y="18760"/>
                  </a:lnTo>
                  <a:lnTo>
                    <a:pt x="16706" y="18380"/>
                  </a:lnTo>
                  <a:lnTo>
                    <a:pt x="18515" y="18023"/>
                  </a:lnTo>
                  <a:lnTo>
                    <a:pt x="20391" y="17710"/>
                  </a:lnTo>
                  <a:lnTo>
                    <a:pt x="22311" y="17398"/>
                  </a:lnTo>
                  <a:lnTo>
                    <a:pt x="24299" y="17130"/>
                  </a:lnTo>
                  <a:lnTo>
                    <a:pt x="26331" y="16884"/>
                  </a:lnTo>
                  <a:lnTo>
                    <a:pt x="28408" y="16638"/>
                  </a:lnTo>
                  <a:lnTo>
                    <a:pt x="30507" y="16437"/>
                  </a:lnTo>
                  <a:lnTo>
                    <a:pt x="32674" y="16281"/>
                  </a:lnTo>
                  <a:lnTo>
                    <a:pt x="34885" y="16125"/>
                  </a:lnTo>
                  <a:lnTo>
                    <a:pt x="37096" y="15991"/>
                  </a:lnTo>
                  <a:lnTo>
                    <a:pt x="39374" y="15901"/>
                  </a:lnTo>
                  <a:lnTo>
                    <a:pt x="41652" y="15834"/>
                  </a:lnTo>
                  <a:lnTo>
                    <a:pt x="43974" y="15790"/>
                  </a:lnTo>
                  <a:lnTo>
                    <a:pt x="46319" y="15767"/>
                  </a:lnTo>
                  <a:lnTo>
                    <a:pt x="48642" y="15790"/>
                  </a:lnTo>
                  <a:lnTo>
                    <a:pt x="50964" y="15834"/>
                  </a:lnTo>
                  <a:lnTo>
                    <a:pt x="53242" y="15901"/>
                  </a:lnTo>
                  <a:lnTo>
                    <a:pt x="55520" y="15991"/>
                  </a:lnTo>
                  <a:lnTo>
                    <a:pt x="57754" y="16125"/>
                  </a:lnTo>
                  <a:lnTo>
                    <a:pt x="59942" y="16281"/>
                  </a:lnTo>
                  <a:lnTo>
                    <a:pt x="62108" y="16437"/>
                  </a:lnTo>
                  <a:lnTo>
                    <a:pt x="64230" y="16638"/>
                  </a:lnTo>
                  <a:lnTo>
                    <a:pt x="66307" y="16884"/>
                  </a:lnTo>
                  <a:lnTo>
                    <a:pt x="68317" y="17130"/>
                  </a:lnTo>
                  <a:lnTo>
                    <a:pt x="70305" y="17398"/>
                  </a:lnTo>
                  <a:lnTo>
                    <a:pt x="72225" y="17710"/>
                  </a:lnTo>
                  <a:lnTo>
                    <a:pt x="74101" y="18023"/>
                  </a:lnTo>
                  <a:lnTo>
                    <a:pt x="75910" y="18380"/>
                  </a:lnTo>
                  <a:lnTo>
                    <a:pt x="77652" y="18760"/>
                  </a:lnTo>
                  <a:lnTo>
                    <a:pt x="79327" y="19162"/>
                  </a:lnTo>
                  <a:lnTo>
                    <a:pt x="81002" y="18715"/>
                  </a:lnTo>
                  <a:lnTo>
                    <a:pt x="82588" y="18269"/>
                  </a:lnTo>
                  <a:lnTo>
                    <a:pt x="84039" y="17777"/>
                  </a:lnTo>
                  <a:lnTo>
                    <a:pt x="85402" y="17286"/>
                  </a:lnTo>
                  <a:lnTo>
                    <a:pt x="86049" y="17040"/>
                  </a:lnTo>
                  <a:lnTo>
                    <a:pt x="86652" y="16795"/>
                  </a:lnTo>
                  <a:lnTo>
                    <a:pt x="87233" y="16527"/>
                  </a:lnTo>
                  <a:lnTo>
                    <a:pt x="87791" y="16259"/>
                  </a:lnTo>
                  <a:lnTo>
                    <a:pt x="88305" y="15991"/>
                  </a:lnTo>
                  <a:lnTo>
                    <a:pt x="88819" y="15723"/>
                  </a:lnTo>
                  <a:lnTo>
                    <a:pt x="89288" y="15455"/>
                  </a:lnTo>
                  <a:lnTo>
                    <a:pt x="89734" y="15187"/>
                  </a:lnTo>
                  <a:lnTo>
                    <a:pt x="89734" y="7348"/>
                  </a:lnTo>
                  <a:lnTo>
                    <a:pt x="89087" y="6946"/>
                  </a:lnTo>
                  <a:lnTo>
                    <a:pt x="88394" y="6566"/>
                  </a:lnTo>
                  <a:lnTo>
                    <a:pt x="87635" y="6186"/>
                  </a:lnTo>
                  <a:lnTo>
                    <a:pt x="86809" y="5807"/>
                  </a:lnTo>
                  <a:lnTo>
                    <a:pt x="85960" y="5449"/>
                  </a:lnTo>
                  <a:lnTo>
                    <a:pt x="85022" y="5092"/>
                  </a:lnTo>
                  <a:lnTo>
                    <a:pt x="84062" y="4735"/>
                  </a:lnTo>
                  <a:lnTo>
                    <a:pt x="83034" y="4400"/>
                  </a:lnTo>
                  <a:lnTo>
                    <a:pt x="81962" y="4065"/>
                  </a:lnTo>
                  <a:lnTo>
                    <a:pt x="80824" y="3752"/>
                  </a:lnTo>
                  <a:lnTo>
                    <a:pt x="79640" y="3439"/>
                  </a:lnTo>
                  <a:lnTo>
                    <a:pt x="78412" y="3149"/>
                  </a:lnTo>
                  <a:lnTo>
                    <a:pt x="77139" y="2859"/>
                  </a:lnTo>
                  <a:lnTo>
                    <a:pt x="75821" y="2591"/>
                  </a:lnTo>
                  <a:lnTo>
                    <a:pt x="74459" y="2323"/>
                  </a:lnTo>
                  <a:lnTo>
                    <a:pt x="73052" y="2055"/>
                  </a:lnTo>
                  <a:lnTo>
                    <a:pt x="71555" y="1809"/>
                  </a:lnTo>
                  <a:lnTo>
                    <a:pt x="70037" y="1586"/>
                  </a:lnTo>
                  <a:lnTo>
                    <a:pt x="68496" y="1363"/>
                  </a:lnTo>
                  <a:lnTo>
                    <a:pt x="66910" y="1162"/>
                  </a:lnTo>
                  <a:lnTo>
                    <a:pt x="65302" y="983"/>
                  </a:lnTo>
                  <a:lnTo>
                    <a:pt x="63672" y="804"/>
                  </a:lnTo>
                  <a:lnTo>
                    <a:pt x="62019" y="670"/>
                  </a:lnTo>
                  <a:lnTo>
                    <a:pt x="60344" y="514"/>
                  </a:lnTo>
                  <a:lnTo>
                    <a:pt x="58647" y="402"/>
                  </a:lnTo>
                  <a:lnTo>
                    <a:pt x="56950" y="291"/>
                  </a:lnTo>
                  <a:lnTo>
                    <a:pt x="55208" y="201"/>
                  </a:lnTo>
                  <a:lnTo>
                    <a:pt x="53443" y="134"/>
                  </a:lnTo>
                  <a:lnTo>
                    <a:pt x="51679" y="67"/>
                  </a:lnTo>
                  <a:lnTo>
                    <a:pt x="49915" y="23"/>
                  </a:lnTo>
                  <a:lnTo>
                    <a:pt x="48106"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3">
    <p:spTree>
      <p:nvGrpSpPr>
        <p:cNvPr id="884" name="Shape 884"/>
        <p:cNvGrpSpPr/>
        <p:nvPr/>
      </p:nvGrpSpPr>
      <p:grpSpPr>
        <a:xfrm>
          <a:off x="0" y="0"/>
          <a:ext cx="0" cy="0"/>
          <a:chOff x="0" y="0"/>
          <a:chExt cx="0" cy="0"/>
        </a:xfrm>
      </p:grpSpPr>
      <p:sp>
        <p:nvSpPr>
          <p:cNvPr id="885" name="Google Shape;885;p51"/>
          <p:cNvSpPr txBox="1"/>
          <p:nvPr>
            <p:ph idx="10" type="dt"/>
          </p:nvPr>
        </p:nvSpPr>
        <p:spPr>
          <a:xfrm>
            <a:off x="342900" y="4767263"/>
            <a:ext cx="16002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86" name="Google Shape;886;p51"/>
          <p:cNvSpPr txBox="1"/>
          <p:nvPr>
            <p:ph idx="11" type="ftr"/>
          </p:nvPr>
        </p:nvSpPr>
        <p:spPr>
          <a:xfrm>
            <a:off x="2343150" y="4767263"/>
            <a:ext cx="21717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87" name="Google Shape;887;p51"/>
          <p:cNvSpPr txBox="1"/>
          <p:nvPr>
            <p:ph idx="12" type="sldNum"/>
          </p:nvPr>
        </p:nvSpPr>
        <p:spPr>
          <a:xfrm>
            <a:off x="4914900" y="4767263"/>
            <a:ext cx="1600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sz="1100"/>
            </a:lvl1pPr>
            <a:lvl2pPr indent="0" lvl="1" marL="0" algn="r">
              <a:spcBef>
                <a:spcPts val="0"/>
              </a:spcBef>
              <a:buNone/>
              <a:defRPr sz="1100"/>
            </a:lvl2pPr>
            <a:lvl3pPr indent="0" lvl="2" marL="0" algn="r">
              <a:spcBef>
                <a:spcPts val="0"/>
              </a:spcBef>
              <a:buNone/>
              <a:defRPr sz="1100"/>
            </a:lvl3pPr>
            <a:lvl4pPr indent="0" lvl="3" marL="0" algn="r">
              <a:spcBef>
                <a:spcPts val="0"/>
              </a:spcBef>
              <a:buNone/>
              <a:defRPr sz="1100"/>
            </a:lvl4pPr>
            <a:lvl5pPr indent="0" lvl="4" marL="0" algn="r">
              <a:spcBef>
                <a:spcPts val="0"/>
              </a:spcBef>
              <a:buNone/>
              <a:defRPr sz="1100"/>
            </a:lvl5pPr>
            <a:lvl6pPr indent="0" lvl="5" marL="0" algn="r">
              <a:spcBef>
                <a:spcPts val="0"/>
              </a:spcBef>
              <a:buNone/>
              <a:defRPr sz="1100"/>
            </a:lvl6pPr>
            <a:lvl7pPr indent="0" lvl="6" marL="0" algn="r">
              <a:spcBef>
                <a:spcPts val="0"/>
              </a:spcBef>
              <a:buNone/>
              <a:defRPr sz="1100"/>
            </a:lvl7pPr>
            <a:lvl8pPr indent="0" lvl="7" marL="0" algn="r">
              <a:spcBef>
                <a:spcPts val="0"/>
              </a:spcBef>
              <a:buNone/>
              <a:defRPr sz="1100"/>
            </a:lvl8pPr>
            <a:lvl9pPr indent="0" lvl="8" marL="0" algn="r">
              <a:spcBef>
                <a:spcPts val="0"/>
              </a:spcBef>
              <a:buNone/>
              <a:defRPr sz="11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2">
  <p:cSld name="BLANK_4">
    <p:spTree>
      <p:nvGrpSpPr>
        <p:cNvPr id="888" name="Shape 888"/>
        <p:cNvGrpSpPr/>
        <p:nvPr/>
      </p:nvGrpSpPr>
      <p:grpSpPr>
        <a:xfrm>
          <a:off x="0" y="0"/>
          <a:ext cx="0" cy="0"/>
          <a:chOff x="0" y="0"/>
          <a:chExt cx="0" cy="0"/>
        </a:xfrm>
      </p:grpSpPr>
      <p:sp>
        <p:nvSpPr>
          <p:cNvPr id="889" name="Google Shape;889;p52"/>
          <p:cNvSpPr txBox="1"/>
          <p:nvPr>
            <p:ph idx="10" type="dt"/>
          </p:nvPr>
        </p:nvSpPr>
        <p:spPr>
          <a:xfrm>
            <a:off x="342900" y="4767263"/>
            <a:ext cx="16002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90" name="Google Shape;890;p52"/>
          <p:cNvSpPr txBox="1"/>
          <p:nvPr>
            <p:ph idx="11" type="ftr"/>
          </p:nvPr>
        </p:nvSpPr>
        <p:spPr>
          <a:xfrm>
            <a:off x="2343150" y="4767263"/>
            <a:ext cx="21717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91" name="Google Shape;891;p52"/>
          <p:cNvSpPr txBox="1"/>
          <p:nvPr>
            <p:ph idx="12" type="sldNum"/>
          </p:nvPr>
        </p:nvSpPr>
        <p:spPr>
          <a:xfrm>
            <a:off x="4914900" y="4767263"/>
            <a:ext cx="1600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sz="1100"/>
            </a:lvl1pPr>
            <a:lvl2pPr indent="0" lvl="1" marL="0" algn="r">
              <a:spcBef>
                <a:spcPts val="0"/>
              </a:spcBef>
              <a:buNone/>
              <a:defRPr sz="1100"/>
            </a:lvl2pPr>
            <a:lvl3pPr indent="0" lvl="2" marL="0" algn="r">
              <a:spcBef>
                <a:spcPts val="0"/>
              </a:spcBef>
              <a:buNone/>
              <a:defRPr sz="1100"/>
            </a:lvl3pPr>
            <a:lvl4pPr indent="0" lvl="3" marL="0" algn="r">
              <a:spcBef>
                <a:spcPts val="0"/>
              </a:spcBef>
              <a:buNone/>
              <a:defRPr sz="1100"/>
            </a:lvl4pPr>
            <a:lvl5pPr indent="0" lvl="4" marL="0" algn="r">
              <a:spcBef>
                <a:spcPts val="0"/>
              </a:spcBef>
              <a:buNone/>
              <a:defRPr sz="1100"/>
            </a:lvl5pPr>
            <a:lvl6pPr indent="0" lvl="5" marL="0" algn="r">
              <a:spcBef>
                <a:spcPts val="0"/>
              </a:spcBef>
              <a:buNone/>
              <a:defRPr sz="1100"/>
            </a:lvl6pPr>
            <a:lvl7pPr indent="0" lvl="6" marL="0" algn="r">
              <a:spcBef>
                <a:spcPts val="0"/>
              </a:spcBef>
              <a:buNone/>
              <a:defRPr sz="1100"/>
            </a:lvl7pPr>
            <a:lvl8pPr indent="0" lvl="7" marL="0" algn="r">
              <a:spcBef>
                <a:spcPts val="0"/>
              </a:spcBef>
              <a:buNone/>
              <a:defRPr sz="1100"/>
            </a:lvl8pPr>
            <a:lvl9pPr indent="0" lvl="8" marL="0" algn="r">
              <a:spcBef>
                <a:spcPts val="0"/>
              </a:spcBef>
              <a:buNone/>
              <a:defRPr sz="11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3">
  <p:cSld name="BLANK_5">
    <p:spTree>
      <p:nvGrpSpPr>
        <p:cNvPr id="892" name="Shape 892"/>
        <p:cNvGrpSpPr/>
        <p:nvPr/>
      </p:nvGrpSpPr>
      <p:grpSpPr>
        <a:xfrm>
          <a:off x="0" y="0"/>
          <a:ext cx="0" cy="0"/>
          <a:chOff x="0" y="0"/>
          <a:chExt cx="0" cy="0"/>
        </a:xfrm>
      </p:grpSpPr>
      <p:sp>
        <p:nvSpPr>
          <p:cNvPr id="893" name="Google Shape;893;p53"/>
          <p:cNvSpPr txBox="1"/>
          <p:nvPr>
            <p:ph idx="10" type="dt"/>
          </p:nvPr>
        </p:nvSpPr>
        <p:spPr>
          <a:xfrm>
            <a:off x="342900" y="4767263"/>
            <a:ext cx="16002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94" name="Google Shape;894;p53"/>
          <p:cNvSpPr txBox="1"/>
          <p:nvPr>
            <p:ph idx="11" type="ftr"/>
          </p:nvPr>
        </p:nvSpPr>
        <p:spPr>
          <a:xfrm>
            <a:off x="2343150" y="4767263"/>
            <a:ext cx="21717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sz="1100"/>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95" name="Google Shape;895;p53"/>
          <p:cNvSpPr txBox="1"/>
          <p:nvPr>
            <p:ph idx="12" type="sldNum"/>
          </p:nvPr>
        </p:nvSpPr>
        <p:spPr>
          <a:xfrm>
            <a:off x="4914900" y="4767263"/>
            <a:ext cx="1600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sz="1100"/>
            </a:lvl1pPr>
            <a:lvl2pPr indent="0" lvl="1" marL="0" algn="r">
              <a:spcBef>
                <a:spcPts val="0"/>
              </a:spcBef>
              <a:buNone/>
              <a:defRPr sz="1100"/>
            </a:lvl2pPr>
            <a:lvl3pPr indent="0" lvl="2" marL="0" algn="r">
              <a:spcBef>
                <a:spcPts val="0"/>
              </a:spcBef>
              <a:buNone/>
              <a:defRPr sz="1100"/>
            </a:lvl3pPr>
            <a:lvl4pPr indent="0" lvl="3" marL="0" algn="r">
              <a:spcBef>
                <a:spcPts val="0"/>
              </a:spcBef>
              <a:buNone/>
              <a:defRPr sz="1100"/>
            </a:lvl4pPr>
            <a:lvl5pPr indent="0" lvl="4" marL="0" algn="r">
              <a:spcBef>
                <a:spcPts val="0"/>
              </a:spcBef>
              <a:buNone/>
              <a:defRPr sz="1100"/>
            </a:lvl5pPr>
            <a:lvl6pPr indent="0" lvl="5" marL="0" algn="r">
              <a:spcBef>
                <a:spcPts val="0"/>
              </a:spcBef>
              <a:buNone/>
              <a:defRPr sz="1100"/>
            </a:lvl6pPr>
            <a:lvl7pPr indent="0" lvl="6" marL="0" algn="r">
              <a:spcBef>
                <a:spcPts val="0"/>
              </a:spcBef>
              <a:buNone/>
              <a:defRPr sz="1100"/>
            </a:lvl7pPr>
            <a:lvl8pPr indent="0" lvl="7" marL="0" algn="r">
              <a:spcBef>
                <a:spcPts val="0"/>
              </a:spcBef>
              <a:buNone/>
              <a:defRPr sz="1100"/>
            </a:lvl8pPr>
            <a:lvl9pPr indent="0" lvl="8" marL="0" algn="r">
              <a:spcBef>
                <a:spcPts val="0"/>
              </a:spcBef>
              <a:buNone/>
              <a:defRPr sz="11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Alt 1">
  <p:cSld name="BLANK_1_1_1_1_1_1_1">
    <p:spTree>
      <p:nvGrpSpPr>
        <p:cNvPr id="184" name="Shape 184"/>
        <p:cNvGrpSpPr/>
        <p:nvPr/>
      </p:nvGrpSpPr>
      <p:grpSpPr>
        <a:xfrm>
          <a:off x="0" y="0"/>
          <a:ext cx="0" cy="0"/>
          <a:chOff x="0" y="0"/>
          <a:chExt cx="0" cy="0"/>
        </a:xfrm>
      </p:grpSpPr>
      <p:sp>
        <p:nvSpPr>
          <p:cNvPr id="185" name="Google Shape;185;p7"/>
          <p:cNvSpPr/>
          <p:nvPr/>
        </p:nvSpPr>
        <p:spPr>
          <a:xfrm>
            <a:off x="6519500" y="2216800"/>
            <a:ext cx="4728600" cy="1604700"/>
          </a:xfrm>
          <a:prstGeom prst="chord">
            <a:avLst>
              <a:gd fmla="val 4346562" name="adj1"/>
              <a:gd fmla="val 17254322"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86" name="Google Shape;186;p7"/>
          <p:cNvSpPr/>
          <p:nvPr/>
        </p:nvSpPr>
        <p:spPr>
          <a:xfrm rot="1800032">
            <a:off x="6670150" y="2309109"/>
            <a:ext cx="4728524" cy="1869582"/>
          </a:xfrm>
          <a:prstGeom prst="chord">
            <a:avLst>
              <a:gd fmla="val 3282930" name="adj1"/>
              <a:gd fmla="val 14744228"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87" name="Google Shape;187;p7"/>
          <p:cNvSpPr/>
          <p:nvPr/>
        </p:nvSpPr>
        <p:spPr>
          <a:xfrm>
            <a:off x="6008850" y="3120100"/>
            <a:ext cx="3135148" cy="2023395"/>
          </a:xfrm>
          <a:custGeom>
            <a:rect b="b" l="l" r="r" t="t"/>
            <a:pathLst>
              <a:path extrusionOk="0" h="29205" w="61561">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gradFill>
            <a:gsLst>
              <a:gs pos="0">
                <a:schemeClr val="accent2"/>
              </a:gs>
              <a:gs pos="37000">
                <a:schemeClr val="lt2"/>
              </a:gs>
              <a:gs pos="92000">
                <a:schemeClr val="accent1"/>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8" name="Google Shape;188;p7"/>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89" name="Google Shape;189;p7"/>
          <p:cNvSpPr txBox="1"/>
          <p:nvPr>
            <p:ph idx="2" type="title"/>
          </p:nvPr>
        </p:nvSpPr>
        <p:spPr>
          <a:xfrm>
            <a:off x="115025" y="406250"/>
            <a:ext cx="6507000" cy="2656800"/>
          </a:xfrm>
          <a:prstGeom prst="rect">
            <a:avLst/>
          </a:prstGeom>
        </p:spPr>
        <p:txBody>
          <a:bodyPr anchorCtr="0" anchor="t" bIns="91425" lIns="91425" spcFirstLastPara="1" rIns="91425" wrap="square" tIns="0">
            <a:noAutofit/>
          </a:bodyPr>
          <a:lstStyle>
            <a:lvl1pPr lvl="0">
              <a:lnSpc>
                <a:spcPct val="90000"/>
              </a:lnSpc>
              <a:spcBef>
                <a:spcPts val="0"/>
              </a:spcBef>
              <a:spcAft>
                <a:spcPts val="0"/>
              </a:spcAft>
              <a:buNone/>
              <a:defRPr sz="5500"/>
            </a:lvl1pPr>
            <a:lvl2pPr lvl="1">
              <a:lnSpc>
                <a:spcPct val="90000"/>
              </a:lnSpc>
              <a:spcBef>
                <a:spcPts val="0"/>
              </a:spcBef>
              <a:spcAft>
                <a:spcPts val="0"/>
              </a:spcAft>
              <a:buNone/>
              <a:defRPr sz="5500"/>
            </a:lvl2pPr>
            <a:lvl3pPr lvl="2">
              <a:lnSpc>
                <a:spcPct val="90000"/>
              </a:lnSpc>
              <a:spcBef>
                <a:spcPts val="0"/>
              </a:spcBef>
              <a:spcAft>
                <a:spcPts val="0"/>
              </a:spcAft>
              <a:buNone/>
              <a:defRPr sz="5500"/>
            </a:lvl3pPr>
            <a:lvl4pPr lvl="3">
              <a:lnSpc>
                <a:spcPct val="90000"/>
              </a:lnSpc>
              <a:spcBef>
                <a:spcPts val="0"/>
              </a:spcBef>
              <a:spcAft>
                <a:spcPts val="0"/>
              </a:spcAft>
              <a:buNone/>
              <a:defRPr sz="5500"/>
            </a:lvl4pPr>
            <a:lvl5pPr lvl="4">
              <a:lnSpc>
                <a:spcPct val="90000"/>
              </a:lnSpc>
              <a:spcBef>
                <a:spcPts val="0"/>
              </a:spcBef>
              <a:spcAft>
                <a:spcPts val="0"/>
              </a:spcAft>
              <a:buNone/>
              <a:defRPr sz="5500"/>
            </a:lvl5pPr>
            <a:lvl6pPr lvl="5">
              <a:lnSpc>
                <a:spcPct val="90000"/>
              </a:lnSpc>
              <a:spcBef>
                <a:spcPts val="0"/>
              </a:spcBef>
              <a:spcAft>
                <a:spcPts val="0"/>
              </a:spcAft>
              <a:buNone/>
              <a:defRPr sz="5500"/>
            </a:lvl6pPr>
            <a:lvl7pPr lvl="6">
              <a:lnSpc>
                <a:spcPct val="90000"/>
              </a:lnSpc>
              <a:spcBef>
                <a:spcPts val="0"/>
              </a:spcBef>
              <a:spcAft>
                <a:spcPts val="0"/>
              </a:spcAft>
              <a:buNone/>
              <a:defRPr sz="5500"/>
            </a:lvl7pPr>
            <a:lvl8pPr lvl="7">
              <a:lnSpc>
                <a:spcPct val="90000"/>
              </a:lnSpc>
              <a:spcBef>
                <a:spcPts val="0"/>
              </a:spcBef>
              <a:spcAft>
                <a:spcPts val="0"/>
              </a:spcAft>
              <a:buNone/>
              <a:defRPr sz="5500"/>
            </a:lvl8pPr>
            <a:lvl9pPr lvl="8">
              <a:lnSpc>
                <a:spcPct val="90000"/>
              </a:lnSpc>
              <a:spcBef>
                <a:spcPts val="0"/>
              </a:spcBef>
              <a:spcAft>
                <a:spcPts val="0"/>
              </a:spcAft>
              <a:buNone/>
              <a:defRPr sz="5500"/>
            </a:lvl9pPr>
          </a:lstStyle>
          <a:p/>
        </p:txBody>
      </p:sp>
      <p:sp>
        <p:nvSpPr>
          <p:cNvPr id="190" name="Google Shape;190;p7"/>
          <p:cNvSpPr txBox="1"/>
          <p:nvPr>
            <p:ph idx="1" type="subTitle"/>
          </p:nvPr>
        </p:nvSpPr>
        <p:spPr>
          <a:xfrm>
            <a:off x="115025" y="3062925"/>
            <a:ext cx="3759600" cy="16599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p:txBody>
      </p:sp>
      <p:sp>
        <p:nvSpPr>
          <p:cNvPr id="191" name="Google Shape;191;p7"/>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Alt 2">
  <p:cSld name="BLANK_1_1_1_1_1_1_1_2">
    <p:spTree>
      <p:nvGrpSpPr>
        <p:cNvPr id="192" name="Shape 192"/>
        <p:cNvGrpSpPr/>
        <p:nvPr/>
      </p:nvGrpSpPr>
      <p:grpSpPr>
        <a:xfrm>
          <a:off x="0" y="0"/>
          <a:ext cx="0" cy="0"/>
          <a:chOff x="0" y="0"/>
          <a:chExt cx="0" cy="0"/>
        </a:xfrm>
      </p:grpSpPr>
      <p:sp>
        <p:nvSpPr>
          <p:cNvPr id="193" name="Google Shape;193;p8"/>
          <p:cNvSpPr/>
          <p:nvPr/>
        </p:nvSpPr>
        <p:spPr>
          <a:xfrm>
            <a:off x="5861425" y="3065475"/>
            <a:ext cx="3282600" cy="2078950"/>
          </a:xfrm>
          <a:custGeom>
            <a:rect b="b" l="l" r="r" t="t"/>
            <a:pathLst>
              <a:path extrusionOk="0" h="83158" w="131304">
                <a:moveTo>
                  <a:pt x="131286" y="0"/>
                </a:moveTo>
                <a:lnTo>
                  <a:pt x="131304" y="83132"/>
                </a:lnTo>
                <a:lnTo>
                  <a:pt x="0" y="83158"/>
                </a:lnTo>
                <a:lnTo>
                  <a:pt x="55816" y="4343"/>
                </a:lnTo>
                <a:close/>
              </a:path>
            </a:pathLst>
          </a:custGeom>
          <a:solidFill>
            <a:schemeClr val="accent5"/>
          </a:solidFill>
          <a:ln>
            <a:noFill/>
          </a:ln>
        </p:spPr>
      </p:sp>
      <p:sp>
        <p:nvSpPr>
          <p:cNvPr id="194" name="Google Shape;194;p8"/>
          <p:cNvSpPr/>
          <p:nvPr/>
        </p:nvSpPr>
        <p:spPr>
          <a:xfrm>
            <a:off x="6818025" y="1675"/>
            <a:ext cx="2326300" cy="3183925"/>
          </a:xfrm>
          <a:custGeom>
            <a:rect b="b" l="l" r="r" t="t"/>
            <a:pathLst>
              <a:path extrusionOk="0" h="127357" w="93052">
                <a:moveTo>
                  <a:pt x="17353" y="127357"/>
                </a:moveTo>
                <a:lnTo>
                  <a:pt x="0" y="18662"/>
                </a:lnTo>
                <a:lnTo>
                  <a:pt x="93052" y="0"/>
                </a:lnTo>
                <a:lnTo>
                  <a:pt x="93019" y="122556"/>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nvGrpSpPr>
          <p:cNvPr id="195" name="Google Shape;195;p8"/>
          <p:cNvGrpSpPr/>
          <p:nvPr/>
        </p:nvGrpSpPr>
        <p:grpSpPr>
          <a:xfrm>
            <a:off x="25" y="4625"/>
            <a:ext cx="2329791" cy="795413"/>
            <a:chOff x="21" y="-511"/>
            <a:chExt cx="2329791" cy="800617"/>
          </a:xfrm>
        </p:grpSpPr>
        <p:grpSp>
          <p:nvGrpSpPr>
            <p:cNvPr id="196" name="Google Shape;196;p8"/>
            <p:cNvGrpSpPr/>
            <p:nvPr/>
          </p:nvGrpSpPr>
          <p:grpSpPr>
            <a:xfrm flipH="1" rot="10800000">
              <a:off x="25" y="392516"/>
              <a:ext cx="1927788" cy="407590"/>
              <a:chOff x="537425" y="3249175"/>
              <a:chExt cx="1774800" cy="370200"/>
            </a:xfrm>
          </p:grpSpPr>
          <p:sp>
            <p:nvSpPr>
              <p:cNvPr id="197" name="Google Shape;197;p8"/>
              <p:cNvSpPr/>
              <p:nvPr/>
            </p:nvSpPr>
            <p:spPr>
              <a:xfrm>
                <a:off x="537425" y="3249175"/>
                <a:ext cx="2940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98" name="Google Shape;198;p8"/>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99" name="Google Shape;199;p8"/>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0" name="Google Shape;200;p8"/>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1" name="Google Shape;201;p8"/>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02" name="Google Shape;202;p8"/>
            <p:cNvGrpSpPr/>
            <p:nvPr/>
          </p:nvGrpSpPr>
          <p:grpSpPr>
            <a:xfrm flipH="1" rot="10800000">
              <a:off x="21" y="-511"/>
              <a:ext cx="1927788" cy="393115"/>
              <a:chOff x="537425" y="3249175"/>
              <a:chExt cx="1774800" cy="370200"/>
            </a:xfrm>
          </p:grpSpPr>
          <p:sp>
            <p:nvSpPr>
              <p:cNvPr id="203" name="Google Shape;203;p8"/>
              <p:cNvSpPr/>
              <p:nvPr/>
            </p:nvSpPr>
            <p:spPr>
              <a:xfrm>
                <a:off x="537425" y="3249175"/>
                <a:ext cx="2940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4" name="Google Shape;204;p8"/>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5" name="Google Shape;205;p8"/>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6" name="Google Shape;206;p8"/>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7" name="Google Shape;207;p8"/>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208" name="Google Shape;208;p8"/>
            <p:cNvSpPr/>
            <p:nvPr/>
          </p:nvSpPr>
          <p:spPr>
            <a:xfrm flipH="1" rot="10800000">
              <a:off x="1927813" y="392406"/>
              <a:ext cx="402000" cy="40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209" name="Google Shape;209;p8"/>
          <p:cNvSpPr txBox="1"/>
          <p:nvPr>
            <p:ph type="title"/>
          </p:nvPr>
        </p:nvSpPr>
        <p:spPr>
          <a:xfrm>
            <a:off x="96025" y="1206300"/>
            <a:ext cx="6507000" cy="1876200"/>
          </a:xfrm>
          <a:prstGeom prst="rect">
            <a:avLst/>
          </a:prstGeom>
        </p:spPr>
        <p:txBody>
          <a:bodyPr anchorCtr="0" anchor="t" bIns="91425" lIns="91425" spcFirstLastPara="1" rIns="91425" wrap="square" tIns="91425">
            <a:noAutofit/>
          </a:bodyPr>
          <a:lstStyle>
            <a:lvl1pPr lvl="0">
              <a:spcBef>
                <a:spcPts val="0"/>
              </a:spcBef>
              <a:spcAft>
                <a:spcPts val="0"/>
              </a:spcAft>
              <a:buNone/>
              <a:defRPr sz="3600"/>
            </a:lvl1pPr>
            <a:lvl2pPr lvl="1">
              <a:spcBef>
                <a:spcPts val="0"/>
              </a:spcBef>
              <a:spcAft>
                <a:spcPts val="0"/>
              </a:spcAft>
              <a:buClr>
                <a:schemeClr val="lt1"/>
              </a:buClr>
              <a:buSzPts val="3600"/>
              <a:buFont typeface="IBM Plex Sans"/>
              <a:buNone/>
              <a:defRPr sz="3600">
                <a:solidFill>
                  <a:schemeClr val="lt1"/>
                </a:solidFill>
              </a:defRPr>
            </a:lvl2pPr>
            <a:lvl3pPr lvl="2">
              <a:spcBef>
                <a:spcPts val="0"/>
              </a:spcBef>
              <a:spcAft>
                <a:spcPts val="0"/>
              </a:spcAft>
              <a:buClr>
                <a:schemeClr val="lt1"/>
              </a:buClr>
              <a:buSzPts val="3600"/>
              <a:buFont typeface="IBM Plex Sans"/>
              <a:buNone/>
              <a:defRPr sz="3600">
                <a:solidFill>
                  <a:schemeClr val="lt1"/>
                </a:solidFill>
              </a:defRPr>
            </a:lvl3pPr>
            <a:lvl4pPr lvl="3">
              <a:spcBef>
                <a:spcPts val="0"/>
              </a:spcBef>
              <a:spcAft>
                <a:spcPts val="0"/>
              </a:spcAft>
              <a:buClr>
                <a:schemeClr val="lt1"/>
              </a:buClr>
              <a:buSzPts val="3600"/>
              <a:buFont typeface="IBM Plex Sans"/>
              <a:buNone/>
              <a:defRPr sz="3600">
                <a:solidFill>
                  <a:schemeClr val="lt1"/>
                </a:solidFill>
              </a:defRPr>
            </a:lvl4pPr>
            <a:lvl5pPr lvl="4">
              <a:spcBef>
                <a:spcPts val="0"/>
              </a:spcBef>
              <a:spcAft>
                <a:spcPts val="0"/>
              </a:spcAft>
              <a:buClr>
                <a:schemeClr val="lt1"/>
              </a:buClr>
              <a:buSzPts val="3600"/>
              <a:buFont typeface="IBM Plex Sans"/>
              <a:buNone/>
              <a:defRPr sz="3600">
                <a:solidFill>
                  <a:schemeClr val="lt1"/>
                </a:solidFill>
              </a:defRPr>
            </a:lvl5pPr>
            <a:lvl6pPr lvl="5">
              <a:spcBef>
                <a:spcPts val="0"/>
              </a:spcBef>
              <a:spcAft>
                <a:spcPts val="0"/>
              </a:spcAft>
              <a:buClr>
                <a:schemeClr val="lt1"/>
              </a:buClr>
              <a:buSzPts val="3600"/>
              <a:buFont typeface="IBM Plex Sans"/>
              <a:buNone/>
              <a:defRPr sz="3600">
                <a:solidFill>
                  <a:schemeClr val="lt1"/>
                </a:solidFill>
              </a:defRPr>
            </a:lvl6pPr>
            <a:lvl7pPr lvl="6">
              <a:spcBef>
                <a:spcPts val="0"/>
              </a:spcBef>
              <a:spcAft>
                <a:spcPts val="0"/>
              </a:spcAft>
              <a:buClr>
                <a:schemeClr val="lt1"/>
              </a:buClr>
              <a:buSzPts val="3600"/>
              <a:buFont typeface="IBM Plex Sans"/>
              <a:buNone/>
              <a:defRPr sz="3600">
                <a:solidFill>
                  <a:schemeClr val="lt1"/>
                </a:solidFill>
              </a:defRPr>
            </a:lvl7pPr>
            <a:lvl8pPr lvl="7">
              <a:spcBef>
                <a:spcPts val="0"/>
              </a:spcBef>
              <a:spcAft>
                <a:spcPts val="0"/>
              </a:spcAft>
              <a:buClr>
                <a:schemeClr val="lt1"/>
              </a:buClr>
              <a:buSzPts val="3600"/>
              <a:buFont typeface="IBM Plex Sans"/>
              <a:buNone/>
              <a:defRPr sz="3600">
                <a:solidFill>
                  <a:schemeClr val="lt1"/>
                </a:solidFill>
              </a:defRPr>
            </a:lvl8pPr>
            <a:lvl9pPr lvl="8">
              <a:spcBef>
                <a:spcPts val="0"/>
              </a:spcBef>
              <a:spcAft>
                <a:spcPts val="0"/>
              </a:spcAft>
              <a:buClr>
                <a:schemeClr val="lt1"/>
              </a:buClr>
              <a:buSzPts val="3600"/>
              <a:buFont typeface="IBM Plex Sans"/>
              <a:buNone/>
              <a:defRPr sz="3600">
                <a:solidFill>
                  <a:schemeClr val="lt1"/>
                </a:solidFill>
              </a:defRPr>
            </a:lvl9pPr>
          </a:lstStyle>
          <a:p/>
        </p:txBody>
      </p:sp>
      <p:sp>
        <p:nvSpPr>
          <p:cNvPr id="210" name="Google Shape;210;p8"/>
          <p:cNvSpPr/>
          <p:nvPr/>
        </p:nvSpPr>
        <p:spPr>
          <a:xfrm rot="386111">
            <a:off x="5422314" y="2861786"/>
            <a:ext cx="5875319" cy="1732905"/>
          </a:xfrm>
          <a:prstGeom prst="chord">
            <a:avLst>
              <a:gd fmla="val 2600939" name="adj1"/>
              <a:gd fmla="val 18561181"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1" name="Google Shape;211;p8"/>
          <p:cNvSpPr/>
          <p:nvPr/>
        </p:nvSpPr>
        <p:spPr>
          <a:xfrm rot="1800094">
            <a:off x="5534438" y="2649896"/>
            <a:ext cx="4427191" cy="1750358"/>
          </a:xfrm>
          <a:prstGeom prst="chord">
            <a:avLst>
              <a:gd fmla="val 837048" name="adj1"/>
              <a:gd fmla="val 19665286"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2" name="Google Shape;212;p8"/>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13" name="Google Shape;213;p8"/>
          <p:cNvSpPr txBox="1"/>
          <p:nvPr>
            <p:ph idx="1" type="subTitle"/>
          </p:nvPr>
        </p:nvSpPr>
        <p:spPr>
          <a:xfrm>
            <a:off x="115025" y="3062925"/>
            <a:ext cx="3759600" cy="16599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p:txBody>
      </p:sp>
      <p:sp>
        <p:nvSpPr>
          <p:cNvPr id="214" name="Google Shape;214;p8"/>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LANK_1_1_1_1_1_1_1_1_1_1_10">
    <p:spTree>
      <p:nvGrpSpPr>
        <p:cNvPr id="215" name="Shape 215"/>
        <p:cNvGrpSpPr/>
        <p:nvPr/>
      </p:nvGrpSpPr>
      <p:grpSpPr>
        <a:xfrm>
          <a:off x="0" y="0"/>
          <a:ext cx="0" cy="0"/>
          <a:chOff x="0" y="0"/>
          <a:chExt cx="0" cy="0"/>
        </a:xfrm>
      </p:grpSpPr>
      <p:sp>
        <p:nvSpPr>
          <p:cNvPr id="216" name="Google Shape;216;p9"/>
          <p:cNvSpPr/>
          <p:nvPr/>
        </p:nvSpPr>
        <p:spPr>
          <a:xfrm flipH="1" rot="-900031">
            <a:off x="1792020" y="1182391"/>
            <a:ext cx="5560068" cy="19635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7" name="Google Shape;217;p9"/>
          <p:cNvSpPr/>
          <p:nvPr/>
        </p:nvSpPr>
        <p:spPr>
          <a:xfrm rot="10800000">
            <a:off x="1792025" y="1182400"/>
            <a:ext cx="5559900" cy="1963500"/>
          </a:xfrm>
          <a:prstGeom prst="ellipse">
            <a:avLst/>
          </a:prstGeom>
          <a:gradFill>
            <a:gsLst>
              <a:gs pos="0">
                <a:schemeClr val="accent2"/>
              </a:gs>
              <a:gs pos="37000">
                <a:schemeClr val="lt2"/>
              </a:gs>
              <a:gs pos="92000">
                <a:schemeClr val="accent1"/>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8" name="Google Shape;218;p9"/>
          <p:cNvSpPr txBox="1"/>
          <p:nvPr>
            <p:ph idx="1" type="body"/>
          </p:nvPr>
        </p:nvSpPr>
        <p:spPr>
          <a:xfrm>
            <a:off x="2351750" y="3857450"/>
            <a:ext cx="4346700" cy="452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Sora"/>
              <a:buChar char="●"/>
              <a:defRPr/>
            </a:lvl1pPr>
            <a:lvl2pPr indent="-304800" lvl="1" marL="914400">
              <a:spcBef>
                <a:spcPts val="0"/>
              </a:spcBef>
              <a:spcAft>
                <a:spcPts val="0"/>
              </a:spcAft>
              <a:buClr>
                <a:schemeClr val="lt1"/>
              </a:buClr>
              <a:buSzPts val="1200"/>
              <a:buFont typeface="Sora"/>
              <a:buChar char="○"/>
              <a:defRPr/>
            </a:lvl2pPr>
            <a:lvl3pPr indent="-304800" lvl="2" marL="1371600">
              <a:spcBef>
                <a:spcPts val="0"/>
              </a:spcBef>
              <a:spcAft>
                <a:spcPts val="0"/>
              </a:spcAft>
              <a:buClr>
                <a:schemeClr val="lt1"/>
              </a:buClr>
              <a:buSzPts val="1200"/>
              <a:buFont typeface="Sora"/>
              <a:buChar char="■"/>
              <a:defRPr/>
            </a:lvl3pPr>
            <a:lvl4pPr indent="-304800" lvl="3" marL="1828800">
              <a:spcBef>
                <a:spcPts val="0"/>
              </a:spcBef>
              <a:spcAft>
                <a:spcPts val="0"/>
              </a:spcAft>
              <a:buClr>
                <a:schemeClr val="lt1"/>
              </a:buClr>
              <a:buSzPts val="1200"/>
              <a:buFont typeface="Sora"/>
              <a:buChar char="●"/>
              <a:defRPr/>
            </a:lvl4pPr>
            <a:lvl5pPr indent="-304800" lvl="4" marL="2286000">
              <a:spcBef>
                <a:spcPts val="0"/>
              </a:spcBef>
              <a:spcAft>
                <a:spcPts val="0"/>
              </a:spcAft>
              <a:buClr>
                <a:schemeClr val="lt1"/>
              </a:buClr>
              <a:buSzPts val="1200"/>
              <a:buFont typeface="Sora"/>
              <a:buChar char="○"/>
              <a:defRPr/>
            </a:lvl5pPr>
            <a:lvl6pPr indent="-304800" lvl="5" marL="2743200">
              <a:spcBef>
                <a:spcPts val="0"/>
              </a:spcBef>
              <a:spcAft>
                <a:spcPts val="0"/>
              </a:spcAft>
              <a:buClr>
                <a:schemeClr val="lt1"/>
              </a:buClr>
              <a:buSzPts val="1200"/>
              <a:buFont typeface="Sora"/>
              <a:buChar char="■"/>
              <a:defRPr/>
            </a:lvl6pPr>
            <a:lvl7pPr indent="-304800" lvl="6" marL="3200400">
              <a:spcBef>
                <a:spcPts val="0"/>
              </a:spcBef>
              <a:spcAft>
                <a:spcPts val="0"/>
              </a:spcAft>
              <a:buClr>
                <a:schemeClr val="lt1"/>
              </a:buClr>
              <a:buSzPts val="1200"/>
              <a:buFont typeface="Sora"/>
              <a:buChar char="●"/>
              <a:defRPr/>
            </a:lvl7pPr>
            <a:lvl8pPr indent="-304800" lvl="7" marL="3657600">
              <a:spcBef>
                <a:spcPts val="0"/>
              </a:spcBef>
              <a:spcAft>
                <a:spcPts val="0"/>
              </a:spcAft>
              <a:buClr>
                <a:schemeClr val="lt1"/>
              </a:buClr>
              <a:buSzPts val="1200"/>
              <a:buFont typeface="Sora"/>
              <a:buChar char="○"/>
              <a:defRPr/>
            </a:lvl8pPr>
            <a:lvl9pPr indent="-304800" lvl="8" marL="4114800">
              <a:spcBef>
                <a:spcPts val="0"/>
              </a:spcBef>
              <a:spcAft>
                <a:spcPts val="0"/>
              </a:spcAft>
              <a:buClr>
                <a:schemeClr val="lt1"/>
              </a:buClr>
              <a:buSzPts val="1200"/>
              <a:buFont typeface="Sora"/>
              <a:buChar char="■"/>
              <a:defRPr/>
            </a:lvl9pPr>
          </a:lstStyle>
          <a:p/>
        </p:txBody>
      </p:sp>
      <p:sp>
        <p:nvSpPr>
          <p:cNvPr id="219" name="Google Shape;219;p9"/>
          <p:cNvSpPr txBox="1"/>
          <p:nvPr>
            <p:ph hasCustomPrompt="1" type="title"/>
          </p:nvPr>
        </p:nvSpPr>
        <p:spPr>
          <a:xfrm>
            <a:off x="2662050" y="1182350"/>
            <a:ext cx="3819900" cy="19635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lt1"/>
              </a:buClr>
              <a:buSzPts val="5500"/>
              <a:buFont typeface="IBM Plex Sans"/>
              <a:buNone/>
              <a:defRPr sz="5500"/>
            </a:lvl1pPr>
            <a:lvl2pPr lvl="1" algn="ctr">
              <a:spcBef>
                <a:spcPts val="0"/>
              </a:spcBef>
              <a:spcAft>
                <a:spcPts val="0"/>
              </a:spcAft>
              <a:buClr>
                <a:schemeClr val="lt1"/>
              </a:buClr>
              <a:buSzPts val="5500"/>
              <a:buFont typeface="IBM Plex Sans"/>
              <a:buNone/>
              <a:defRPr sz="5500">
                <a:solidFill>
                  <a:schemeClr val="lt1"/>
                </a:solidFill>
              </a:defRPr>
            </a:lvl2pPr>
            <a:lvl3pPr lvl="2" algn="ctr">
              <a:spcBef>
                <a:spcPts val="0"/>
              </a:spcBef>
              <a:spcAft>
                <a:spcPts val="0"/>
              </a:spcAft>
              <a:buClr>
                <a:schemeClr val="lt1"/>
              </a:buClr>
              <a:buSzPts val="5500"/>
              <a:buFont typeface="IBM Plex Sans"/>
              <a:buNone/>
              <a:defRPr sz="5500">
                <a:solidFill>
                  <a:schemeClr val="lt1"/>
                </a:solidFill>
              </a:defRPr>
            </a:lvl3pPr>
            <a:lvl4pPr lvl="3" algn="ctr">
              <a:spcBef>
                <a:spcPts val="0"/>
              </a:spcBef>
              <a:spcAft>
                <a:spcPts val="0"/>
              </a:spcAft>
              <a:buClr>
                <a:schemeClr val="lt1"/>
              </a:buClr>
              <a:buSzPts val="5500"/>
              <a:buFont typeface="IBM Plex Sans"/>
              <a:buNone/>
              <a:defRPr sz="5500">
                <a:solidFill>
                  <a:schemeClr val="lt1"/>
                </a:solidFill>
              </a:defRPr>
            </a:lvl4pPr>
            <a:lvl5pPr lvl="4" algn="ctr">
              <a:spcBef>
                <a:spcPts val="0"/>
              </a:spcBef>
              <a:spcAft>
                <a:spcPts val="0"/>
              </a:spcAft>
              <a:buClr>
                <a:schemeClr val="lt1"/>
              </a:buClr>
              <a:buSzPts val="5500"/>
              <a:buFont typeface="IBM Plex Sans"/>
              <a:buNone/>
              <a:defRPr sz="5500">
                <a:solidFill>
                  <a:schemeClr val="lt1"/>
                </a:solidFill>
              </a:defRPr>
            </a:lvl5pPr>
            <a:lvl6pPr lvl="5" algn="ctr">
              <a:spcBef>
                <a:spcPts val="0"/>
              </a:spcBef>
              <a:spcAft>
                <a:spcPts val="0"/>
              </a:spcAft>
              <a:buClr>
                <a:schemeClr val="lt1"/>
              </a:buClr>
              <a:buSzPts val="5500"/>
              <a:buFont typeface="IBM Plex Sans"/>
              <a:buNone/>
              <a:defRPr sz="5500">
                <a:solidFill>
                  <a:schemeClr val="lt1"/>
                </a:solidFill>
              </a:defRPr>
            </a:lvl6pPr>
            <a:lvl7pPr lvl="6" algn="ctr">
              <a:spcBef>
                <a:spcPts val="0"/>
              </a:spcBef>
              <a:spcAft>
                <a:spcPts val="0"/>
              </a:spcAft>
              <a:buClr>
                <a:schemeClr val="lt1"/>
              </a:buClr>
              <a:buSzPts val="5500"/>
              <a:buFont typeface="IBM Plex Sans"/>
              <a:buNone/>
              <a:defRPr sz="5500">
                <a:solidFill>
                  <a:schemeClr val="lt1"/>
                </a:solidFill>
              </a:defRPr>
            </a:lvl7pPr>
            <a:lvl8pPr lvl="7" algn="ctr">
              <a:spcBef>
                <a:spcPts val="0"/>
              </a:spcBef>
              <a:spcAft>
                <a:spcPts val="0"/>
              </a:spcAft>
              <a:buClr>
                <a:schemeClr val="lt1"/>
              </a:buClr>
              <a:buSzPts val="5500"/>
              <a:buFont typeface="IBM Plex Sans"/>
              <a:buNone/>
              <a:defRPr sz="5500">
                <a:solidFill>
                  <a:schemeClr val="lt1"/>
                </a:solidFill>
              </a:defRPr>
            </a:lvl8pPr>
            <a:lvl9pPr lvl="8" algn="ctr">
              <a:spcBef>
                <a:spcPts val="0"/>
              </a:spcBef>
              <a:spcAft>
                <a:spcPts val="0"/>
              </a:spcAft>
              <a:buClr>
                <a:schemeClr val="lt1"/>
              </a:buClr>
              <a:buSzPts val="5500"/>
              <a:buFont typeface="IBM Plex Sans"/>
              <a:buNone/>
              <a:defRPr sz="5500">
                <a:solidFill>
                  <a:schemeClr val="lt1"/>
                </a:solidFill>
              </a:defRPr>
            </a:lvl9pPr>
          </a:lstStyle>
          <a:p>
            <a:r>
              <a:t>xx%</a:t>
            </a:r>
          </a:p>
        </p:txBody>
      </p:sp>
      <p:sp>
        <p:nvSpPr>
          <p:cNvPr id="220" name="Google Shape;220;p9"/>
          <p:cNvSpPr/>
          <p:nvPr/>
        </p:nvSpPr>
        <p:spPr>
          <a:xfrm flipH="1" rot="900031">
            <a:off x="1791931" y="1182353"/>
            <a:ext cx="5560068" cy="19635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BLANK_1_1_1_1_1_1_1_1_1_1_9">
    <p:spTree>
      <p:nvGrpSpPr>
        <p:cNvPr id="221" name="Shape 221"/>
        <p:cNvGrpSpPr/>
        <p:nvPr/>
      </p:nvGrpSpPr>
      <p:grpSpPr>
        <a:xfrm>
          <a:off x="0" y="0"/>
          <a:ext cx="0" cy="0"/>
          <a:chOff x="0" y="0"/>
          <a:chExt cx="0" cy="0"/>
        </a:xfrm>
      </p:grpSpPr>
      <p:grpSp>
        <p:nvGrpSpPr>
          <p:cNvPr id="222" name="Google Shape;222;p10"/>
          <p:cNvGrpSpPr/>
          <p:nvPr/>
        </p:nvGrpSpPr>
        <p:grpSpPr>
          <a:xfrm flipH="1">
            <a:off x="3212200" y="0"/>
            <a:ext cx="1851000" cy="1225325"/>
            <a:chOff x="461225" y="3875100"/>
            <a:chExt cx="1851000" cy="1225325"/>
          </a:xfrm>
        </p:grpSpPr>
        <p:grpSp>
          <p:nvGrpSpPr>
            <p:cNvPr id="223" name="Google Shape;223;p10"/>
            <p:cNvGrpSpPr/>
            <p:nvPr/>
          </p:nvGrpSpPr>
          <p:grpSpPr>
            <a:xfrm>
              <a:off x="461225" y="3875100"/>
              <a:ext cx="1851000" cy="114600"/>
              <a:chOff x="461225" y="3504775"/>
              <a:chExt cx="1851000" cy="114600"/>
            </a:xfrm>
          </p:grpSpPr>
          <p:sp>
            <p:nvSpPr>
              <p:cNvPr id="224" name="Google Shape;224;p10"/>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5" name="Google Shape;225;p10"/>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6" name="Google Shape;226;p10"/>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7" name="Google Shape;227;p10"/>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8" name="Google Shape;228;p10"/>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29" name="Google Shape;229;p10"/>
            <p:cNvGrpSpPr/>
            <p:nvPr/>
          </p:nvGrpSpPr>
          <p:grpSpPr>
            <a:xfrm>
              <a:off x="461225" y="3989700"/>
              <a:ext cx="1480800" cy="1110725"/>
              <a:chOff x="461225" y="3249175"/>
              <a:chExt cx="1480800" cy="1110725"/>
            </a:xfrm>
          </p:grpSpPr>
          <p:sp>
            <p:nvSpPr>
              <p:cNvPr id="230" name="Google Shape;230;p10"/>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1" name="Google Shape;231;p10"/>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2" name="Google Shape;232;p10"/>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3" name="Google Shape;233;p10"/>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34" name="Google Shape;234;p10"/>
            <p:cNvGrpSpPr/>
            <p:nvPr/>
          </p:nvGrpSpPr>
          <p:grpSpPr>
            <a:xfrm>
              <a:off x="831425" y="4360025"/>
              <a:ext cx="1480800" cy="370200"/>
              <a:chOff x="831425" y="3249175"/>
              <a:chExt cx="1480800" cy="370200"/>
            </a:xfrm>
          </p:grpSpPr>
          <p:sp>
            <p:nvSpPr>
              <p:cNvPr id="235" name="Google Shape;235;p10"/>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6" name="Google Shape;236;p10"/>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7" name="Google Shape;237;p10"/>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8" name="Google Shape;238;p10"/>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239" name="Google Shape;239;p10"/>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40" name="Google Shape;240;p10"/>
          <p:cNvSpPr txBox="1"/>
          <p:nvPr>
            <p:ph idx="2"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241" name="Google Shape;241;p10"/>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1.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228600" y="1452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indent="-304800" lvl="1" marL="9144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2pPr>
            <a:lvl3pPr indent="-304800" lvl="2" marL="13716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3pPr>
            <a:lvl4pPr indent="-304800" lvl="3" marL="1828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4pPr>
            <a:lvl5pPr indent="-304800" lvl="4" marL="22860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5pPr>
            <a:lvl6pPr indent="-304800" lvl="5" marL="27432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6pPr>
            <a:lvl7pPr indent="-304800" lvl="6" marL="32004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7pPr>
            <a:lvl8pPr indent="-304800" lvl="7" marL="36576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8pPr>
            <a:lvl9pPr indent="-304800" lvl="8" marL="4114800">
              <a:lnSpc>
                <a:spcPct val="115000"/>
              </a:lnSpc>
              <a:spcBef>
                <a:spcPts val="800"/>
              </a:spcBef>
              <a:spcAft>
                <a:spcPts val="800"/>
              </a:spcAft>
              <a:buClr>
                <a:schemeClr val="lt1"/>
              </a:buClr>
              <a:buSzPts val="1200"/>
              <a:buFont typeface="Sora"/>
              <a:buChar char="■"/>
              <a:defRPr sz="1200">
                <a:solidFill>
                  <a:schemeClr val="lt1"/>
                </a:solidFill>
                <a:latin typeface="Sora"/>
                <a:ea typeface="Sora"/>
                <a:cs typeface="Sora"/>
                <a:sym typeface="Sora"/>
              </a:defRPr>
            </a:lvl9pPr>
          </a:lstStyle>
          <a:p/>
        </p:txBody>
      </p:sp>
      <p:sp>
        <p:nvSpPr>
          <p:cNvPr id="7" name="Google Shape;7;p1"/>
          <p:cNvSpPr txBox="1"/>
          <p:nvPr>
            <p:ph type="title"/>
          </p:nvPr>
        </p:nvSpPr>
        <p:spPr>
          <a:xfrm>
            <a:off x="402800" y="197225"/>
            <a:ext cx="6537900" cy="1254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000"/>
              <a:buFont typeface="IBM Plex Sans"/>
              <a:buNone/>
              <a:defRPr sz="3000">
                <a:solidFill>
                  <a:schemeClr val="lt1"/>
                </a:solidFill>
                <a:latin typeface="IBM Plex Sans"/>
                <a:ea typeface="IBM Plex Sans"/>
                <a:cs typeface="IBM Plex Sans"/>
                <a:sym typeface="IBM Plex Sans"/>
              </a:defRPr>
            </a:lvl1pPr>
            <a:lvl2pPr lvl="1">
              <a:spcBef>
                <a:spcPts val="0"/>
              </a:spcBef>
              <a:spcAft>
                <a:spcPts val="0"/>
              </a:spcAft>
              <a:buSzPts val="3000"/>
              <a:buFont typeface="IBM Plex Sans"/>
              <a:buNone/>
              <a:defRPr sz="3000">
                <a:latin typeface="IBM Plex Sans"/>
                <a:ea typeface="IBM Plex Sans"/>
                <a:cs typeface="IBM Plex Sans"/>
                <a:sym typeface="IBM Plex Sans"/>
              </a:defRPr>
            </a:lvl2pPr>
            <a:lvl3pPr lvl="2">
              <a:spcBef>
                <a:spcPts val="0"/>
              </a:spcBef>
              <a:spcAft>
                <a:spcPts val="0"/>
              </a:spcAft>
              <a:buSzPts val="3000"/>
              <a:buFont typeface="IBM Plex Sans"/>
              <a:buNone/>
              <a:defRPr sz="3000">
                <a:latin typeface="IBM Plex Sans"/>
                <a:ea typeface="IBM Plex Sans"/>
                <a:cs typeface="IBM Plex Sans"/>
                <a:sym typeface="IBM Plex Sans"/>
              </a:defRPr>
            </a:lvl3pPr>
            <a:lvl4pPr lvl="3">
              <a:spcBef>
                <a:spcPts val="0"/>
              </a:spcBef>
              <a:spcAft>
                <a:spcPts val="0"/>
              </a:spcAft>
              <a:buSzPts val="3000"/>
              <a:buFont typeface="IBM Plex Sans"/>
              <a:buNone/>
              <a:defRPr sz="3000">
                <a:latin typeface="IBM Plex Sans"/>
                <a:ea typeface="IBM Plex Sans"/>
                <a:cs typeface="IBM Plex Sans"/>
                <a:sym typeface="IBM Plex Sans"/>
              </a:defRPr>
            </a:lvl4pPr>
            <a:lvl5pPr lvl="4">
              <a:spcBef>
                <a:spcPts val="0"/>
              </a:spcBef>
              <a:spcAft>
                <a:spcPts val="0"/>
              </a:spcAft>
              <a:buSzPts val="3000"/>
              <a:buFont typeface="IBM Plex Sans"/>
              <a:buNone/>
              <a:defRPr sz="3000">
                <a:latin typeface="IBM Plex Sans"/>
                <a:ea typeface="IBM Plex Sans"/>
                <a:cs typeface="IBM Plex Sans"/>
                <a:sym typeface="IBM Plex Sans"/>
              </a:defRPr>
            </a:lvl5pPr>
            <a:lvl6pPr lvl="5">
              <a:spcBef>
                <a:spcPts val="0"/>
              </a:spcBef>
              <a:spcAft>
                <a:spcPts val="0"/>
              </a:spcAft>
              <a:buSzPts val="3000"/>
              <a:buFont typeface="IBM Plex Sans"/>
              <a:buNone/>
              <a:defRPr sz="3000">
                <a:latin typeface="IBM Plex Sans"/>
                <a:ea typeface="IBM Plex Sans"/>
                <a:cs typeface="IBM Plex Sans"/>
                <a:sym typeface="IBM Plex Sans"/>
              </a:defRPr>
            </a:lvl6pPr>
            <a:lvl7pPr lvl="6">
              <a:spcBef>
                <a:spcPts val="0"/>
              </a:spcBef>
              <a:spcAft>
                <a:spcPts val="0"/>
              </a:spcAft>
              <a:buSzPts val="3000"/>
              <a:buFont typeface="IBM Plex Sans"/>
              <a:buNone/>
              <a:defRPr sz="3000">
                <a:latin typeface="IBM Plex Sans"/>
                <a:ea typeface="IBM Plex Sans"/>
                <a:cs typeface="IBM Plex Sans"/>
                <a:sym typeface="IBM Plex Sans"/>
              </a:defRPr>
            </a:lvl7pPr>
            <a:lvl8pPr lvl="7">
              <a:spcBef>
                <a:spcPts val="0"/>
              </a:spcBef>
              <a:spcAft>
                <a:spcPts val="0"/>
              </a:spcAft>
              <a:buSzPts val="3000"/>
              <a:buFont typeface="IBM Plex Sans"/>
              <a:buNone/>
              <a:defRPr sz="3000">
                <a:latin typeface="IBM Plex Sans"/>
                <a:ea typeface="IBM Plex Sans"/>
                <a:cs typeface="IBM Plex Sans"/>
                <a:sym typeface="IBM Plex Sans"/>
              </a:defRPr>
            </a:lvl8pPr>
            <a:lvl9pPr lvl="8">
              <a:spcBef>
                <a:spcPts val="0"/>
              </a:spcBef>
              <a:spcAft>
                <a:spcPts val="0"/>
              </a:spcAft>
              <a:buSzPts val="3000"/>
              <a:buFont typeface="IBM Plex Sans"/>
              <a:buNone/>
              <a:defRPr sz="3000">
                <a:latin typeface="IBM Plex Sans"/>
                <a:ea typeface="IBM Plex Sans"/>
                <a:cs typeface="IBM Plex Sans"/>
                <a:sym typeface="IBM Plex Sans"/>
              </a:defRPr>
            </a:lvl9pPr>
          </a:lstStyle>
          <a:p/>
        </p:txBody>
      </p:sp>
      <p:sp>
        <p:nvSpPr>
          <p:cNvPr id="8" name="Google Shape;8;p1"/>
          <p:cNvSpPr txBox="1"/>
          <p:nvPr>
            <p:ph idx="2" type="body"/>
          </p:nvPr>
        </p:nvSpPr>
        <p:spPr>
          <a:xfrm>
            <a:off x="3439325" y="1502775"/>
            <a:ext cx="5344800" cy="24399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indent="-304800" lvl="1" marL="9144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2pPr>
            <a:lvl3pPr indent="-304800" lvl="2" marL="13716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3pPr>
            <a:lvl4pPr indent="-304800" lvl="3" marL="1828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4pPr>
            <a:lvl5pPr indent="-304800" lvl="4" marL="22860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5pPr>
            <a:lvl6pPr indent="-304800" lvl="5" marL="27432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6pPr>
            <a:lvl7pPr indent="-304800" lvl="6" marL="32004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7pPr>
            <a:lvl8pPr indent="-304800" lvl="7" marL="36576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8pPr>
            <a:lvl9pPr indent="-304800" lvl="8" marL="411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54"/>
          <p:cNvSpPr txBox="1"/>
          <p:nvPr>
            <p:ph type="title"/>
          </p:nvPr>
        </p:nvSpPr>
        <p:spPr>
          <a:xfrm>
            <a:off x="74600" y="2891050"/>
            <a:ext cx="5876700" cy="14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SuiteSpot</a:t>
            </a:r>
            <a:endParaRPr>
              <a:solidFill>
                <a:schemeClr val="dk2"/>
              </a:solidFill>
            </a:endParaRPr>
          </a:p>
        </p:txBody>
      </p:sp>
      <p:sp>
        <p:nvSpPr>
          <p:cNvPr id="901" name="Google Shape;901;p54"/>
          <p:cNvSpPr txBox="1"/>
          <p:nvPr>
            <p:ph idx="1" type="subTitle"/>
          </p:nvPr>
        </p:nvSpPr>
        <p:spPr>
          <a:xfrm>
            <a:off x="130200" y="4291350"/>
            <a:ext cx="4922100" cy="73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Sora"/>
                <a:ea typeface="Sora"/>
                <a:cs typeface="Sora"/>
                <a:sym typeface="Sora"/>
              </a:rPr>
              <a:t>Course Team Project, Team 5</a:t>
            </a:r>
            <a:endParaRPr>
              <a:latin typeface="Sora"/>
              <a:ea typeface="Sora"/>
              <a:cs typeface="Sora"/>
              <a:sym typeface="So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63"/>
          <p:cNvSpPr txBox="1"/>
          <p:nvPr>
            <p:ph type="title"/>
          </p:nvPr>
        </p:nvSpPr>
        <p:spPr>
          <a:xfrm>
            <a:off x="93800" y="228600"/>
            <a:ext cx="65070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Sequence Diagram</a:t>
            </a:r>
            <a:endParaRPr/>
          </a:p>
        </p:txBody>
      </p:sp>
      <p:pic>
        <p:nvPicPr>
          <p:cNvPr id="1027" name="Google Shape;1027;p63"/>
          <p:cNvPicPr preferRelativeResize="0"/>
          <p:nvPr/>
        </p:nvPicPr>
        <p:blipFill>
          <a:blip r:embed="rId3">
            <a:alphaModFix/>
          </a:blip>
          <a:stretch>
            <a:fillRect/>
          </a:stretch>
        </p:blipFill>
        <p:spPr>
          <a:xfrm>
            <a:off x="3719400" y="994263"/>
            <a:ext cx="5074100" cy="3918075"/>
          </a:xfrm>
          <a:prstGeom prst="rect">
            <a:avLst/>
          </a:prstGeom>
          <a:noFill/>
          <a:ln>
            <a:noFill/>
          </a:ln>
        </p:spPr>
      </p:pic>
      <p:sp>
        <p:nvSpPr>
          <p:cNvPr id="1028" name="Google Shape;1028;p63"/>
          <p:cNvSpPr txBox="1"/>
          <p:nvPr/>
        </p:nvSpPr>
        <p:spPr>
          <a:xfrm>
            <a:off x="0" y="1199375"/>
            <a:ext cx="3458100" cy="31401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Sora"/>
                <a:ea typeface="Sora"/>
                <a:cs typeface="Sora"/>
                <a:sym typeface="Sora"/>
              </a:rPr>
              <a:t>The Client sends the email and password to the Authentication Server. The Server doesn't store passwords locally; it queries the Database to verify the profile.</a:t>
            </a:r>
            <a:endParaRPr sz="1200">
              <a:solidFill>
                <a:schemeClr val="lt1"/>
              </a:solidFill>
              <a:latin typeface="Sora"/>
              <a:ea typeface="Sora"/>
              <a:cs typeface="Sora"/>
              <a:sym typeface="Sora"/>
            </a:endParaRPr>
          </a:p>
          <a:p>
            <a:pPr indent="0" lvl="0" marL="0" rtl="0" algn="l">
              <a:spcBef>
                <a:spcPts val="0"/>
              </a:spcBef>
              <a:spcAft>
                <a:spcPts val="0"/>
              </a:spcAft>
              <a:buNone/>
            </a:pPr>
            <a:r>
              <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If the database returns a match, we send a success token. If not (the dashed arrow you see here), we return a failure message to the UI so the user knows to retry.</a:t>
            </a:r>
            <a:endParaRPr sz="1200">
              <a:solidFill>
                <a:schemeClr val="lt1"/>
              </a:solidFill>
              <a:latin typeface="Sora"/>
              <a:ea typeface="Sora"/>
              <a:cs typeface="Sora"/>
              <a:sym typeface="Sora"/>
            </a:endParaRPr>
          </a:p>
          <a:p>
            <a:pPr indent="0" lvl="0" marL="0" rtl="0" algn="l">
              <a:spcBef>
                <a:spcPts val="0"/>
              </a:spcBef>
              <a:spcAft>
                <a:spcPts val="0"/>
              </a:spcAft>
              <a:buNone/>
            </a:pPr>
            <a:r>
              <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We also accounted for password resets. The client sends a request, and the server updates the record in the database.</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We separated the App Server from the Auth Server to ensure our application is modular and secure</a:t>
            </a:r>
            <a:endParaRPr sz="1200">
              <a:solidFill>
                <a:schemeClr val="lt1"/>
              </a:solidFill>
              <a:latin typeface="Sora"/>
              <a:ea typeface="Sora"/>
              <a:cs typeface="Sora"/>
              <a:sym typeface="So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pic>
        <p:nvPicPr>
          <p:cNvPr id="1033" name="Google Shape;1033;p64"/>
          <p:cNvPicPr preferRelativeResize="0"/>
          <p:nvPr/>
        </p:nvPicPr>
        <p:blipFill>
          <a:blip r:embed="rId3">
            <a:alphaModFix/>
          </a:blip>
          <a:stretch>
            <a:fillRect/>
          </a:stretch>
        </p:blipFill>
        <p:spPr>
          <a:xfrm>
            <a:off x="2733100" y="555475"/>
            <a:ext cx="6338275" cy="4390824"/>
          </a:xfrm>
          <a:prstGeom prst="rect">
            <a:avLst/>
          </a:prstGeom>
          <a:noFill/>
          <a:ln>
            <a:noFill/>
          </a:ln>
        </p:spPr>
      </p:pic>
      <p:sp>
        <p:nvSpPr>
          <p:cNvPr id="1034" name="Google Shape;1034;p64"/>
          <p:cNvSpPr txBox="1"/>
          <p:nvPr/>
        </p:nvSpPr>
        <p:spPr>
          <a:xfrm>
            <a:off x="0" y="555475"/>
            <a:ext cx="2616600" cy="36327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lt1"/>
                </a:solidFill>
                <a:latin typeface="Sora"/>
                <a:ea typeface="Sora"/>
                <a:cs typeface="Sora"/>
                <a:sym typeface="Sora"/>
              </a:rPr>
              <a:t>Listing Management sequence diagram</a:t>
            </a:r>
            <a:endParaRPr b="1" sz="1200">
              <a:solidFill>
                <a:schemeClr val="lt1"/>
              </a:solidFill>
              <a:latin typeface="Sora"/>
              <a:ea typeface="Sora"/>
              <a:cs typeface="Sora"/>
              <a:sym typeface="Sora"/>
            </a:endParaRPr>
          </a:p>
          <a:p>
            <a:pPr indent="0" lvl="0" marL="0" rtl="0" algn="l">
              <a:spcBef>
                <a:spcPts val="0"/>
              </a:spcBef>
              <a:spcAft>
                <a:spcPts val="0"/>
              </a:spcAft>
              <a:buNone/>
            </a:pPr>
            <a:r>
              <a:t/>
            </a:r>
            <a:endParaRPr sz="1200">
              <a:solidFill>
                <a:schemeClr val="lt1"/>
              </a:solidFill>
              <a:latin typeface="Sora"/>
              <a:ea typeface="Sora"/>
              <a:cs typeface="Sora"/>
              <a:sym typeface="Sora"/>
            </a:endParaRPr>
          </a:p>
          <a:p>
            <a:pPr indent="0" lvl="0" marL="0" rtl="0" algn="l">
              <a:spcBef>
                <a:spcPts val="0"/>
              </a:spcBef>
              <a:spcAft>
                <a:spcPts val="0"/>
              </a:spcAft>
              <a:buNone/>
            </a:pPr>
            <a:r>
              <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The Client submits the picture and availability.</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Our AppServer acts as a gatekeeper—it doesn't just save blindly. It first validates the data.</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If the listing already exists or the data is corrupt, the Database rejects it, and we bubble that error up to the user immediately.</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If valid, the database generates a unique ID, and we confirm the listing is live.</a:t>
            </a:r>
            <a:endParaRPr sz="1200">
              <a:solidFill>
                <a:schemeClr val="lt1"/>
              </a:solidFill>
              <a:latin typeface="Sora"/>
              <a:ea typeface="Sora"/>
              <a:cs typeface="Sora"/>
              <a:sym typeface="Sor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pic>
        <p:nvPicPr>
          <p:cNvPr id="1039" name="Google Shape;1039;p65"/>
          <p:cNvPicPr preferRelativeResize="0"/>
          <p:nvPr/>
        </p:nvPicPr>
        <p:blipFill>
          <a:blip r:embed="rId3">
            <a:alphaModFix/>
          </a:blip>
          <a:stretch>
            <a:fillRect/>
          </a:stretch>
        </p:blipFill>
        <p:spPr>
          <a:xfrm>
            <a:off x="2533650" y="228600"/>
            <a:ext cx="6529183" cy="4838701"/>
          </a:xfrm>
          <a:prstGeom prst="rect">
            <a:avLst/>
          </a:prstGeom>
          <a:noFill/>
          <a:ln>
            <a:noFill/>
          </a:ln>
        </p:spPr>
      </p:pic>
      <p:sp>
        <p:nvSpPr>
          <p:cNvPr id="1040" name="Google Shape;1040;p65"/>
          <p:cNvSpPr txBox="1"/>
          <p:nvPr/>
        </p:nvSpPr>
        <p:spPr>
          <a:xfrm>
            <a:off x="69975" y="830050"/>
            <a:ext cx="2353800" cy="4063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Sora"/>
                <a:ea typeface="Sora"/>
                <a:cs typeface="Sora"/>
                <a:sym typeface="Sora"/>
              </a:rPr>
              <a:t>The Client sends the filter parameters price, location, and capacity to the App Server.</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The App Server constructs a query and sends it to the Database.</a:t>
            </a:r>
            <a:endParaRPr sz="1200">
              <a:latin typeface="Sora"/>
              <a:ea typeface="Sora"/>
              <a:cs typeface="Sora"/>
              <a:sym typeface="Sora"/>
            </a:endParaRPr>
          </a:p>
          <a:p>
            <a:pPr indent="0" lvl="0" marL="0" rtl="0" algn="l">
              <a:spcBef>
                <a:spcPts val="0"/>
              </a:spcBef>
              <a:spcAft>
                <a:spcPts val="0"/>
              </a:spcAft>
              <a:buNone/>
            </a:pPr>
            <a:r>
              <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If matches found the database returns a list of objects and the app server processes these and returns them to the user.</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If no matches it returns an empty list and the app server then triggers a specific UI response prompting the user to adjust their filters.</a:t>
            </a:r>
            <a:endParaRPr sz="1200">
              <a:latin typeface="Sora"/>
              <a:ea typeface="Sora"/>
              <a:cs typeface="Sora"/>
              <a:sym typeface="Sor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66"/>
          <p:cNvSpPr txBox="1"/>
          <p:nvPr/>
        </p:nvSpPr>
        <p:spPr>
          <a:xfrm>
            <a:off x="0" y="956400"/>
            <a:ext cx="3462000" cy="3534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200">
                <a:latin typeface="Sora"/>
                <a:ea typeface="Sora"/>
                <a:cs typeface="Sora"/>
                <a:sym typeface="Sora"/>
              </a:rPr>
              <a:t>The Client sends the booking details and payment credentials.</a:t>
            </a:r>
            <a:endParaRPr sz="1200">
              <a:latin typeface="Sora"/>
              <a:ea typeface="Sora"/>
              <a:cs typeface="Sora"/>
              <a:sym typeface="Sora"/>
            </a:endParaRPr>
          </a:p>
          <a:p>
            <a:pPr indent="0" lvl="0" marL="0" rtl="0" algn="l">
              <a:lnSpc>
                <a:spcPct val="115000"/>
              </a:lnSpc>
              <a:spcBef>
                <a:spcPts val="1200"/>
              </a:spcBef>
              <a:spcAft>
                <a:spcPts val="0"/>
              </a:spcAft>
              <a:buNone/>
            </a:pPr>
            <a:r>
              <a:rPr lang="en" sz="1200">
                <a:latin typeface="Sora"/>
                <a:ea typeface="Sora"/>
                <a:cs typeface="Sora"/>
                <a:sym typeface="Sora"/>
              </a:rPr>
              <a:t>Our app </a:t>
            </a:r>
            <a:r>
              <a:rPr lang="en" sz="1200">
                <a:latin typeface="Sora"/>
                <a:ea typeface="Sora"/>
                <a:cs typeface="Sora"/>
                <a:sym typeface="Sora"/>
              </a:rPr>
              <a:t>server immediately</a:t>
            </a:r>
            <a:r>
              <a:rPr lang="en" sz="1200">
                <a:latin typeface="Sora"/>
                <a:ea typeface="Sora"/>
                <a:cs typeface="Sora"/>
                <a:sym typeface="Sora"/>
              </a:rPr>
              <a:t> forwards this data to the external payment gateway.We do not process the money ourselves.</a:t>
            </a:r>
            <a:endParaRPr sz="1200">
              <a:latin typeface="Sora"/>
              <a:ea typeface="Sora"/>
              <a:cs typeface="Sora"/>
              <a:sym typeface="Sora"/>
            </a:endParaRPr>
          </a:p>
          <a:p>
            <a:pPr indent="0" lvl="0" marL="0" rtl="0" algn="l">
              <a:lnSpc>
                <a:spcPct val="115000"/>
              </a:lnSpc>
              <a:spcBef>
                <a:spcPts val="1200"/>
              </a:spcBef>
              <a:spcAft>
                <a:spcPts val="0"/>
              </a:spcAft>
              <a:buNone/>
            </a:pPr>
            <a:r>
              <a:rPr lang="en" sz="1200">
                <a:latin typeface="Sora"/>
                <a:ea typeface="Sora"/>
                <a:cs typeface="Sora"/>
                <a:sym typeface="Sora"/>
              </a:rPr>
              <a:t>If the Gateway returns 'Success', we commit the transaction to our Database and confirm the booking to the user.</a:t>
            </a:r>
            <a:endParaRPr sz="1200">
              <a:latin typeface="Sora"/>
              <a:ea typeface="Sora"/>
              <a:cs typeface="Sora"/>
              <a:sym typeface="Sora"/>
            </a:endParaRPr>
          </a:p>
          <a:p>
            <a:pPr indent="0" lvl="0" marL="0" rtl="0" algn="l">
              <a:lnSpc>
                <a:spcPct val="115000"/>
              </a:lnSpc>
              <a:spcBef>
                <a:spcPts val="1200"/>
              </a:spcBef>
              <a:spcAft>
                <a:spcPts val="0"/>
              </a:spcAft>
              <a:buNone/>
            </a:pPr>
            <a:r>
              <a:rPr lang="en" sz="1200">
                <a:latin typeface="Sora"/>
                <a:ea typeface="Sora"/>
                <a:cs typeface="Sora"/>
                <a:sym typeface="Sora"/>
              </a:rPr>
              <a:t>If the bank </a:t>
            </a:r>
            <a:r>
              <a:rPr lang="en" sz="1200">
                <a:latin typeface="Sora"/>
                <a:ea typeface="Sora"/>
                <a:cs typeface="Sora"/>
                <a:sym typeface="Sora"/>
              </a:rPr>
              <a:t>declined</a:t>
            </a:r>
            <a:r>
              <a:rPr lang="en" sz="1200">
                <a:latin typeface="Sora"/>
                <a:ea typeface="Sora"/>
                <a:cs typeface="Sora"/>
                <a:sym typeface="Sora"/>
              </a:rPr>
              <a:t> the card, we still talk to the Database. We log the failed attempt to create an audit trail, ensuring we can debug why transactions are failing.</a:t>
            </a:r>
            <a:endParaRPr sz="1200">
              <a:latin typeface="Sora"/>
              <a:ea typeface="Sora"/>
              <a:cs typeface="Sora"/>
              <a:sym typeface="Sora"/>
            </a:endParaRPr>
          </a:p>
          <a:p>
            <a:pPr indent="0" lvl="0" marL="0" rtl="0" algn="l">
              <a:spcBef>
                <a:spcPts val="1200"/>
              </a:spcBef>
              <a:spcAft>
                <a:spcPts val="0"/>
              </a:spcAft>
              <a:buNone/>
            </a:pPr>
            <a:r>
              <a:t/>
            </a:r>
            <a:endParaRPr sz="1200">
              <a:solidFill>
                <a:schemeClr val="lt1"/>
              </a:solidFill>
              <a:latin typeface="Sora"/>
              <a:ea typeface="Sora"/>
              <a:cs typeface="Sora"/>
              <a:sym typeface="Sora"/>
            </a:endParaRPr>
          </a:p>
        </p:txBody>
      </p:sp>
      <p:pic>
        <p:nvPicPr>
          <p:cNvPr id="1046" name="Google Shape;1046;p66"/>
          <p:cNvPicPr preferRelativeResize="0"/>
          <p:nvPr/>
        </p:nvPicPr>
        <p:blipFill>
          <a:blip r:embed="rId3">
            <a:alphaModFix/>
          </a:blip>
          <a:stretch>
            <a:fillRect/>
          </a:stretch>
        </p:blipFill>
        <p:spPr>
          <a:xfrm>
            <a:off x="3653275" y="512025"/>
            <a:ext cx="5377199" cy="44970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sp>
        <p:nvSpPr>
          <p:cNvPr id="1051" name="Google Shape;1051;p67"/>
          <p:cNvSpPr txBox="1"/>
          <p:nvPr>
            <p:ph type="title"/>
          </p:nvPr>
        </p:nvSpPr>
        <p:spPr>
          <a:xfrm>
            <a:off x="99350" y="164850"/>
            <a:ext cx="65070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Diagram</a:t>
            </a:r>
            <a:endParaRPr/>
          </a:p>
        </p:txBody>
      </p:sp>
      <p:pic>
        <p:nvPicPr>
          <p:cNvPr id="1052" name="Google Shape;1052;p67"/>
          <p:cNvPicPr preferRelativeResize="0"/>
          <p:nvPr/>
        </p:nvPicPr>
        <p:blipFill>
          <a:blip r:embed="rId3">
            <a:alphaModFix/>
          </a:blip>
          <a:stretch>
            <a:fillRect/>
          </a:stretch>
        </p:blipFill>
        <p:spPr>
          <a:xfrm>
            <a:off x="4016075" y="749425"/>
            <a:ext cx="5070876" cy="4242501"/>
          </a:xfrm>
          <a:prstGeom prst="rect">
            <a:avLst/>
          </a:prstGeom>
          <a:noFill/>
          <a:ln>
            <a:noFill/>
          </a:ln>
        </p:spPr>
      </p:pic>
      <p:sp>
        <p:nvSpPr>
          <p:cNvPr id="1053" name="Google Shape;1053;p67"/>
          <p:cNvSpPr txBox="1"/>
          <p:nvPr/>
        </p:nvSpPr>
        <p:spPr>
          <a:xfrm>
            <a:off x="53575" y="1112925"/>
            <a:ext cx="3786600" cy="3879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Sora"/>
                <a:ea typeface="Sora"/>
                <a:cs typeface="Sora"/>
                <a:sym typeface="Sora"/>
              </a:rPr>
              <a:t>This UML diagram outlines our online home rental marketplace application’s key</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classes and their relationships. At its core, the diagram models 3 user types: User that</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has the specialized classes for Host &amp; Guest. The Host class is able to create</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Listings that advertise Properties at a specific Location. Additionally, each Listing</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may have multiple Photos, Amenities, and CalendarDays, and is governed by a</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Policy. Guests are able to interact with Listings by making Bookings, which are</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associated with Payments and Messages. Bookings may also trigger Reviews that</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are written by the Guests and Reports filed against Listings. Hosts will receive</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Payouts based on their Listings’ activities. The model captures the structuring of the</a:t>
            </a:r>
            <a:endParaRPr sz="1200">
              <a:solidFill>
                <a:schemeClr val="lt1"/>
              </a:solidFill>
              <a:latin typeface="Sora"/>
              <a:ea typeface="Sora"/>
              <a:cs typeface="Sora"/>
              <a:sym typeface="Sora"/>
            </a:endParaRPr>
          </a:p>
          <a:p>
            <a:pPr indent="0" lvl="0" marL="0" rtl="0" algn="l">
              <a:spcBef>
                <a:spcPts val="0"/>
              </a:spcBef>
              <a:spcAft>
                <a:spcPts val="0"/>
              </a:spcAft>
              <a:buNone/>
            </a:pPr>
            <a:r>
              <a:rPr lang="en" sz="1200">
                <a:solidFill>
                  <a:schemeClr val="lt1"/>
                </a:solidFill>
                <a:latin typeface="Sora"/>
                <a:ea typeface="Sora"/>
                <a:cs typeface="Sora"/>
                <a:sym typeface="Sora"/>
              </a:rPr>
              <a:t>marketplace, from user interaction to property management and transaction flows.</a:t>
            </a:r>
            <a:endParaRPr sz="1200">
              <a:solidFill>
                <a:schemeClr val="lt1"/>
              </a:solidFill>
              <a:latin typeface="Sora"/>
              <a:ea typeface="Sora"/>
              <a:cs typeface="Sora"/>
              <a:sym typeface="Sor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68"/>
          <p:cNvSpPr txBox="1"/>
          <p:nvPr>
            <p:ph type="title"/>
          </p:nvPr>
        </p:nvSpPr>
        <p:spPr>
          <a:xfrm>
            <a:off x="115025" y="184675"/>
            <a:ext cx="65070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Architectural Design</a:t>
            </a:r>
            <a:endParaRPr/>
          </a:p>
        </p:txBody>
      </p:sp>
      <p:sp>
        <p:nvSpPr>
          <p:cNvPr id="1059" name="Google Shape;1059;p68"/>
          <p:cNvSpPr txBox="1"/>
          <p:nvPr>
            <p:ph idx="1" type="subTitle"/>
          </p:nvPr>
        </p:nvSpPr>
        <p:spPr>
          <a:xfrm>
            <a:off x="56725" y="1291975"/>
            <a:ext cx="3726000" cy="2068800"/>
          </a:xfrm>
          <a:prstGeom prst="rect">
            <a:avLst/>
          </a:prstGeom>
          <a:noFill/>
          <a:ln cap="flat" cmpd="sng" w="9525">
            <a:solidFill>
              <a:schemeClr val="lt1"/>
            </a:solidFill>
            <a:prstDash val="solid"/>
            <a:round/>
            <a:headEnd len="sm" w="sm" type="none"/>
            <a:tailEnd len="sm" w="sm" type="none"/>
          </a:ln>
        </p:spPr>
        <p:txBody>
          <a:bodyPr anchorCtr="0" anchor="b" bIns="91425" lIns="91425" spcFirstLastPara="1" rIns="91425" wrap="square" tIns="91425">
            <a:spAutoFit/>
          </a:bodyPr>
          <a:lstStyle/>
          <a:p>
            <a:pPr indent="0" lvl="0" marL="0" rtl="0" algn="l">
              <a:spcBef>
                <a:spcPts val="0"/>
              </a:spcBef>
              <a:spcAft>
                <a:spcPts val="1000"/>
              </a:spcAft>
              <a:buNone/>
            </a:pPr>
            <a:r>
              <a:rPr lang="en" sz="1200"/>
              <a:t>We’re choosing to use the MVC architectural pattern. It allows us to provide different views of the data to hosts and clients in order to fit each of their needs. It also gives us the flexibility to adapt to future requirements that we aren’t currently aware of. Since our system is a web-based service application, the architectural model builds off of the web-based application model.</a:t>
            </a:r>
            <a:endParaRPr sz="1200"/>
          </a:p>
        </p:txBody>
      </p:sp>
      <p:pic>
        <p:nvPicPr>
          <p:cNvPr id="1060" name="Google Shape;1060;p68"/>
          <p:cNvPicPr preferRelativeResize="0"/>
          <p:nvPr/>
        </p:nvPicPr>
        <p:blipFill>
          <a:blip r:embed="rId3">
            <a:alphaModFix/>
          </a:blip>
          <a:stretch>
            <a:fillRect/>
          </a:stretch>
        </p:blipFill>
        <p:spPr>
          <a:xfrm>
            <a:off x="4125650" y="905575"/>
            <a:ext cx="4789751" cy="3503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69"/>
          <p:cNvSpPr txBox="1"/>
          <p:nvPr>
            <p:ph type="title"/>
          </p:nvPr>
        </p:nvSpPr>
        <p:spPr>
          <a:xfrm>
            <a:off x="153850" y="138800"/>
            <a:ext cx="26988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Unit Testing</a:t>
            </a:r>
            <a:endParaRPr/>
          </a:p>
        </p:txBody>
      </p:sp>
      <p:pic>
        <p:nvPicPr>
          <p:cNvPr id="1066" name="Google Shape;1066;p69"/>
          <p:cNvPicPr preferRelativeResize="0"/>
          <p:nvPr/>
        </p:nvPicPr>
        <p:blipFill>
          <a:blip r:embed="rId3">
            <a:alphaModFix/>
          </a:blip>
          <a:stretch>
            <a:fillRect/>
          </a:stretch>
        </p:blipFill>
        <p:spPr>
          <a:xfrm>
            <a:off x="5355575" y="2036323"/>
            <a:ext cx="3291326" cy="1808675"/>
          </a:xfrm>
          <a:prstGeom prst="rect">
            <a:avLst/>
          </a:prstGeom>
          <a:noFill/>
          <a:ln>
            <a:noFill/>
          </a:ln>
        </p:spPr>
      </p:pic>
      <p:pic>
        <p:nvPicPr>
          <p:cNvPr id="1067" name="Google Shape;1067;p69"/>
          <p:cNvPicPr preferRelativeResize="0"/>
          <p:nvPr/>
        </p:nvPicPr>
        <p:blipFill>
          <a:blip r:embed="rId4">
            <a:alphaModFix/>
          </a:blip>
          <a:stretch>
            <a:fillRect/>
          </a:stretch>
        </p:blipFill>
        <p:spPr>
          <a:xfrm>
            <a:off x="3269075" y="3915150"/>
            <a:ext cx="5752676" cy="1126425"/>
          </a:xfrm>
          <a:prstGeom prst="rect">
            <a:avLst/>
          </a:prstGeom>
          <a:noFill/>
          <a:ln>
            <a:noFill/>
          </a:ln>
        </p:spPr>
      </p:pic>
      <p:sp>
        <p:nvSpPr>
          <p:cNvPr id="1068" name="Google Shape;1068;p69"/>
          <p:cNvSpPr txBox="1"/>
          <p:nvPr/>
        </p:nvSpPr>
        <p:spPr>
          <a:xfrm>
            <a:off x="153850" y="1248775"/>
            <a:ext cx="3786600" cy="20319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Sora"/>
                <a:ea typeface="Sora"/>
                <a:cs typeface="Sora"/>
                <a:sym typeface="Sora"/>
              </a:rPr>
              <a:t>As shown here, we did some simple unit testing, where we attempted to make new accounts with valid credentials, then try to create a duplicate user, then try to set an </a:t>
            </a:r>
            <a:r>
              <a:rPr lang="en" sz="1200">
                <a:solidFill>
                  <a:schemeClr val="lt1"/>
                </a:solidFill>
                <a:latin typeface="Sora"/>
                <a:ea typeface="Sora"/>
                <a:cs typeface="Sora"/>
                <a:sym typeface="Sora"/>
              </a:rPr>
              <a:t>invalid</a:t>
            </a:r>
            <a:r>
              <a:rPr lang="en" sz="1200">
                <a:solidFill>
                  <a:schemeClr val="lt1"/>
                </a:solidFill>
                <a:latin typeface="Sora"/>
                <a:ea typeface="Sora"/>
                <a:cs typeface="Sora"/>
                <a:sym typeface="Sora"/>
              </a:rPr>
              <a:t> password, and finally attempt to create an account that is missing either a username or a password. As seen, the test passes, since the error codes returned by each output align with how we defined them in our AccountManager file. </a:t>
            </a:r>
            <a:endParaRPr sz="1200">
              <a:solidFill>
                <a:schemeClr val="lt1"/>
              </a:solidFill>
              <a:latin typeface="Sora"/>
              <a:ea typeface="Sora"/>
              <a:cs typeface="Sora"/>
              <a:sym typeface="Sora"/>
            </a:endParaRPr>
          </a:p>
        </p:txBody>
      </p:sp>
      <p:pic>
        <p:nvPicPr>
          <p:cNvPr id="1069" name="Google Shape;1069;p69"/>
          <p:cNvPicPr preferRelativeResize="0"/>
          <p:nvPr/>
        </p:nvPicPr>
        <p:blipFill>
          <a:blip r:embed="rId5">
            <a:alphaModFix/>
          </a:blip>
          <a:stretch>
            <a:fillRect/>
          </a:stretch>
        </p:blipFill>
        <p:spPr>
          <a:xfrm>
            <a:off x="5375823" y="92175"/>
            <a:ext cx="3250823" cy="184496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70"/>
          <p:cNvSpPr txBox="1"/>
          <p:nvPr>
            <p:ph type="title"/>
          </p:nvPr>
        </p:nvSpPr>
        <p:spPr>
          <a:xfrm>
            <a:off x="115025" y="184675"/>
            <a:ext cx="70779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Comparison with Similar Designs</a:t>
            </a:r>
            <a:endParaRPr/>
          </a:p>
        </p:txBody>
      </p:sp>
      <p:graphicFrame>
        <p:nvGraphicFramePr>
          <p:cNvPr id="1075" name="Google Shape;1075;p70"/>
          <p:cNvGraphicFramePr/>
          <p:nvPr/>
        </p:nvGraphicFramePr>
        <p:xfrm>
          <a:off x="323050" y="968975"/>
          <a:ext cx="3000000" cy="3000000"/>
        </p:xfrm>
        <a:graphic>
          <a:graphicData uri="http://schemas.openxmlformats.org/drawingml/2006/table">
            <a:tbl>
              <a:tblPr>
                <a:noFill/>
                <a:tableStyleId>{E511345C-F20E-476F-AC47-D3AC83F1C132}</a:tableStyleId>
              </a:tblPr>
              <a:tblGrid>
                <a:gridCol w="1405975"/>
                <a:gridCol w="2181325"/>
                <a:gridCol w="2191675"/>
                <a:gridCol w="2718925"/>
              </a:tblGrid>
              <a:tr h="219075">
                <a:tc>
                  <a:txBody>
                    <a:bodyPr/>
                    <a:lstStyle/>
                    <a:p>
                      <a:pPr indent="0" lvl="0" marL="0" rtl="0" algn="ctr">
                        <a:lnSpc>
                          <a:spcPct val="115000"/>
                        </a:lnSpc>
                        <a:spcBef>
                          <a:spcPts val="0"/>
                        </a:spcBef>
                        <a:spcAft>
                          <a:spcPts val="0"/>
                        </a:spcAft>
                        <a:buNone/>
                      </a:pPr>
                      <a:r>
                        <a:rPr lang="en" sz="1200">
                          <a:solidFill>
                            <a:srgbClr val="FFFFFF"/>
                          </a:solidFill>
                          <a:latin typeface="Sora"/>
                          <a:ea typeface="Sora"/>
                          <a:cs typeface="Sora"/>
                          <a:sym typeface="Sora"/>
                        </a:rPr>
                        <a:t>Feature</a:t>
                      </a:r>
                      <a:endParaRPr sz="1200">
                        <a:solidFill>
                          <a:srgbClr val="FFFFFF"/>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4A535C"/>
                      </a:solidFill>
                      <a:prstDash val="solid"/>
                      <a:round/>
                      <a:headEnd len="sm" w="sm" type="none"/>
                      <a:tailEnd len="sm" w="sm" type="none"/>
                    </a:lnB>
                    <a:solidFill>
                      <a:srgbClr val="626E7A"/>
                    </a:solidFill>
                  </a:tcPr>
                </a:tc>
                <a:tc>
                  <a:txBody>
                    <a:bodyPr/>
                    <a:lstStyle/>
                    <a:p>
                      <a:pPr indent="0" lvl="0" marL="0" rtl="0" algn="l">
                        <a:lnSpc>
                          <a:spcPct val="115000"/>
                        </a:lnSpc>
                        <a:spcBef>
                          <a:spcPts val="0"/>
                        </a:spcBef>
                        <a:spcAft>
                          <a:spcPts val="0"/>
                        </a:spcAft>
                        <a:buNone/>
                      </a:pPr>
                      <a:r>
                        <a:rPr lang="en" sz="1200">
                          <a:solidFill>
                            <a:srgbClr val="FFFFFF"/>
                          </a:solidFill>
                          <a:latin typeface="Sora"/>
                          <a:ea typeface="Sora"/>
                          <a:cs typeface="Sora"/>
                          <a:sym typeface="Sora"/>
                        </a:rPr>
                        <a:t>Vrbo</a:t>
                      </a:r>
                      <a:endParaRPr sz="1200">
                        <a:solidFill>
                          <a:srgbClr val="FFFFFF"/>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4A535C"/>
                      </a:solidFill>
                      <a:prstDash val="solid"/>
                      <a:round/>
                      <a:headEnd len="sm" w="sm" type="none"/>
                      <a:tailEnd len="sm" w="sm" type="none"/>
                    </a:lnB>
                    <a:solidFill>
                      <a:srgbClr val="626E7A"/>
                    </a:solidFill>
                  </a:tcPr>
                </a:tc>
                <a:tc>
                  <a:txBody>
                    <a:bodyPr/>
                    <a:lstStyle/>
                    <a:p>
                      <a:pPr indent="0" lvl="0" marL="0" rtl="0" algn="l">
                        <a:lnSpc>
                          <a:spcPct val="115000"/>
                        </a:lnSpc>
                        <a:spcBef>
                          <a:spcPts val="0"/>
                        </a:spcBef>
                        <a:spcAft>
                          <a:spcPts val="0"/>
                        </a:spcAft>
                        <a:buNone/>
                      </a:pPr>
                      <a:r>
                        <a:rPr lang="en" sz="1200">
                          <a:solidFill>
                            <a:srgbClr val="FFFFFF"/>
                          </a:solidFill>
                          <a:latin typeface="Sora"/>
                          <a:ea typeface="Sora"/>
                          <a:cs typeface="Sora"/>
                          <a:sym typeface="Sora"/>
                        </a:rPr>
                        <a:t>Airbnb</a:t>
                      </a:r>
                      <a:endParaRPr sz="1200">
                        <a:solidFill>
                          <a:srgbClr val="FFFFFF"/>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4A535C"/>
                      </a:solidFill>
                      <a:prstDash val="solid"/>
                      <a:round/>
                      <a:headEnd len="sm" w="sm" type="none"/>
                      <a:tailEnd len="sm" w="sm" type="none"/>
                    </a:lnB>
                    <a:solidFill>
                      <a:srgbClr val="626E7A"/>
                    </a:solidFill>
                  </a:tcPr>
                </a:tc>
                <a:tc>
                  <a:txBody>
                    <a:bodyPr/>
                    <a:lstStyle/>
                    <a:p>
                      <a:pPr indent="0" lvl="0" marL="0" rtl="0" algn="l">
                        <a:lnSpc>
                          <a:spcPct val="115000"/>
                        </a:lnSpc>
                        <a:spcBef>
                          <a:spcPts val="0"/>
                        </a:spcBef>
                        <a:spcAft>
                          <a:spcPts val="0"/>
                        </a:spcAft>
                        <a:buNone/>
                      </a:pPr>
                      <a:r>
                        <a:rPr lang="en" sz="1200">
                          <a:solidFill>
                            <a:srgbClr val="FFFFFF"/>
                          </a:solidFill>
                          <a:latin typeface="Sora"/>
                          <a:ea typeface="Sora"/>
                          <a:cs typeface="Sora"/>
                          <a:sym typeface="Sora"/>
                        </a:rPr>
                        <a:t>SuiteSpot</a:t>
                      </a:r>
                      <a:endParaRPr sz="1200">
                        <a:solidFill>
                          <a:srgbClr val="FFFFFF"/>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4A535C"/>
                      </a:solidFill>
                      <a:prstDash val="solid"/>
                      <a:round/>
                      <a:headEnd len="sm" w="sm" type="none"/>
                      <a:tailEnd len="sm" w="sm" type="none"/>
                    </a:lnB>
                    <a:solidFill>
                      <a:srgbClr val="626E7A"/>
                    </a:solidFill>
                  </a:tcPr>
                </a:tc>
              </a:tr>
              <a:tr h="476250">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Accommodation Type</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Entire homes only.</a:t>
                      </a:r>
                      <a:r>
                        <a:rPr lang="en" sz="1000">
                          <a:solidFill>
                            <a:srgbClr val="434343"/>
                          </a:solidFill>
                          <a:latin typeface="Sora"/>
                          <a:ea typeface="Sora"/>
                          <a:cs typeface="Sora"/>
                          <a:sym typeface="Sora"/>
                        </a:rPr>
                        <a:t> Focused on traditional vacation spots (family/groups).</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Diverse</a:t>
                      </a:r>
                      <a:r>
                        <a:rPr lang="en" sz="1000">
                          <a:solidFill>
                            <a:srgbClr val="434343"/>
                          </a:solidFill>
                          <a:latin typeface="Sora"/>
                          <a:ea typeface="Sora"/>
                          <a:cs typeface="Sora"/>
                          <a:sym typeface="Sora"/>
                        </a:rPr>
                        <a:t>. Rooms, shared spaces, entire homes, unique stays</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Curated Entire Homes:</a:t>
                      </a:r>
                      <a:r>
                        <a:rPr lang="en" sz="1000">
                          <a:solidFill>
                            <a:srgbClr val="434343"/>
                          </a:solidFill>
                          <a:latin typeface="Sora"/>
                          <a:ea typeface="Sora"/>
                          <a:cs typeface="Sora"/>
                          <a:sym typeface="Sora"/>
                        </a:rPr>
                        <a:t> Vetted, high-quality properties with consistent, professional service.</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4A535C"/>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r>
              <a:tr h="476250">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Search/Filtering</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Good, dedicated filters. Filters are primary.</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Uses filters and </a:t>
                      </a:r>
                      <a:r>
                        <a:rPr b="1" lang="en" sz="1000">
                          <a:solidFill>
                            <a:srgbClr val="434343"/>
                          </a:solidFill>
                          <a:latin typeface="Sora"/>
                          <a:ea typeface="Sora"/>
                          <a:cs typeface="Sora"/>
                          <a:sym typeface="Sora"/>
                        </a:rPr>
                        <a:t>Categories </a:t>
                      </a:r>
                      <a:r>
                        <a:rPr lang="en" sz="1000">
                          <a:solidFill>
                            <a:srgbClr val="434343"/>
                          </a:solidFill>
                          <a:latin typeface="Sora"/>
                          <a:ea typeface="Sora"/>
                          <a:cs typeface="Sora"/>
                          <a:sym typeface="Sora"/>
                        </a:rPr>
                        <a:t>for discovery.</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Semantic Search (AI-Driven):</a:t>
                      </a:r>
                      <a:r>
                        <a:rPr lang="en" sz="1000">
                          <a:solidFill>
                            <a:srgbClr val="434343"/>
                          </a:solidFill>
                          <a:latin typeface="Sora"/>
                          <a:ea typeface="Sora"/>
                          <a:cs typeface="Sora"/>
                          <a:sym typeface="Sora"/>
                        </a:rPr>
                        <a:t> Search by experience (e.g., "quiet cabin with hot tub"). Instant, precise results.</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r>
              <a:tr h="476250">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Pricing Display</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Guest service fees </a:t>
                      </a:r>
                      <a:r>
                        <a:rPr b="1" lang="en" sz="1000">
                          <a:solidFill>
                            <a:srgbClr val="434343"/>
                          </a:solidFill>
                          <a:latin typeface="Sora"/>
                          <a:ea typeface="Sora"/>
                          <a:cs typeface="Sora"/>
                          <a:sym typeface="Sora"/>
                        </a:rPr>
                        <a:t>added at checkout.</a:t>
                      </a:r>
                      <a:endParaRPr b="1"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Guest service fees</a:t>
                      </a:r>
                      <a:r>
                        <a:rPr b="1" lang="en" sz="1000">
                          <a:solidFill>
                            <a:srgbClr val="434343"/>
                          </a:solidFill>
                          <a:latin typeface="Sora"/>
                          <a:ea typeface="Sora"/>
                          <a:cs typeface="Sora"/>
                          <a:sym typeface="Sora"/>
                        </a:rPr>
                        <a:t> added late in the process</a:t>
                      </a:r>
                      <a:r>
                        <a:rPr lang="en" sz="1000">
                          <a:solidFill>
                            <a:srgbClr val="434343"/>
                          </a:solidFill>
                          <a:latin typeface="Sora"/>
                          <a:ea typeface="Sora"/>
                          <a:cs typeface="Sora"/>
                          <a:sym typeface="Sora"/>
                        </a:rPr>
                        <a:t> (the "Surprise Fee").</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All-Inclusive Upfront Pricing:</a:t>
                      </a:r>
                      <a:r>
                        <a:rPr lang="en" sz="1000">
                          <a:solidFill>
                            <a:srgbClr val="434343"/>
                          </a:solidFill>
                          <a:latin typeface="Sora"/>
                          <a:ea typeface="Sora"/>
                          <a:cs typeface="Sora"/>
                          <a:sym typeface="Sora"/>
                        </a:rPr>
                        <a:t> Total, final price displayed in search results for complete transparency.</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r>
              <a:tr h="476250">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Booking Process</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Often requires a </a:t>
                      </a:r>
                      <a:r>
                        <a:rPr b="1" lang="en" sz="1000">
                          <a:solidFill>
                            <a:srgbClr val="434343"/>
                          </a:solidFill>
                          <a:latin typeface="Sora"/>
                          <a:ea typeface="Sora"/>
                          <a:cs typeface="Sora"/>
                          <a:sym typeface="Sora"/>
                        </a:rPr>
                        <a:t>booking request</a:t>
                      </a:r>
                      <a:r>
                        <a:rPr lang="en" sz="1000">
                          <a:solidFill>
                            <a:srgbClr val="434343"/>
                          </a:solidFill>
                          <a:latin typeface="Sora"/>
                          <a:ea typeface="Sora"/>
                          <a:cs typeface="Sora"/>
                          <a:sym typeface="Sora"/>
                        </a:rPr>
                        <a:t> (host approval). Less instant.</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Mostly Instant Book</a:t>
                      </a:r>
                      <a:r>
                        <a:rPr lang="en" sz="1000">
                          <a:solidFill>
                            <a:srgbClr val="434343"/>
                          </a:solidFill>
                          <a:latin typeface="Sora"/>
                          <a:ea typeface="Sora"/>
                          <a:cs typeface="Sora"/>
                          <a:sym typeface="Sora"/>
                        </a:rPr>
                        <a:t>, but still relies on host interaction/messaging.</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Seamless &amp; Instant:</a:t>
                      </a:r>
                      <a:r>
                        <a:rPr lang="en" sz="1000">
                          <a:solidFill>
                            <a:srgbClr val="434343"/>
                          </a:solidFill>
                          <a:latin typeface="Sora"/>
                          <a:ea typeface="Sora"/>
                          <a:cs typeface="Sora"/>
                          <a:sym typeface="Sora"/>
                        </a:rPr>
                        <a:t> Automated, one-click booking with digital check-in integration.</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r>
              <a:tr h="476250">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Guest Communication</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Less frequent, more formal (email-based messaging).</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In-app messaging (host-to-guest). Support is often through the host.</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Digital Concierge: </a:t>
                      </a:r>
                      <a:r>
                        <a:rPr lang="en" sz="1000">
                          <a:solidFill>
                            <a:srgbClr val="434343"/>
                          </a:solidFill>
                          <a:latin typeface="Sora"/>
                          <a:ea typeface="Sora"/>
                          <a:cs typeface="Sora"/>
                          <a:sym typeface="Sora"/>
                        </a:rPr>
                        <a:t>Automated in-app support for common needs + 24/7 centralized human support.</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r>
              <a:tr h="352425">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UI/UX Approach</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More traditional/functional; filter-heavy.</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Visually appealing, dynamic, and mobile-friendly; discovery-focused.</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Mobile-first, responsive design focusing on streamlined workflow and fewer clicks to confirmation.</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6F8F9"/>
                    </a:solidFill>
                  </a:tcPr>
                </a:tc>
              </a:tr>
              <a:tr h="352425">
                <a:tc>
                  <a:txBody>
                    <a:bodyPr/>
                    <a:lstStyle/>
                    <a:p>
                      <a:pPr indent="0" lvl="0" marL="0" rtl="0" algn="l">
                        <a:lnSpc>
                          <a:spcPct val="115000"/>
                        </a:lnSpc>
                        <a:spcBef>
                          <a:spcPts val="0"/>
                        </a:spcBef>
                        <a:spcAft>
                          <a:spcPts val="0"/>
                        </a:spcAft>
                        <a:buNone/>
                      </a:pPr>
                      <a:r>
                        <a:rPr b="1" lang="en" sz="1000">
                          <a:solidFill>
                            <a:srgbClr val="434343"/>
                          </a:solidFill>
                          <a:latin typeface="Sora"/>
                          <a:ea typeface="Sora"/>
                          <a:cs typeface="Sora"/>
                          <a:sym typeface="Sora"/>
                        </a:rPr>
                        <a:t>Core Value</a:t>
                      </a:r>
                      <a:endParaRPr b="1" sz="1000">
                        <a:solidFill>
                          <a:srgbClr val="434343"/>
                        </a:solidFill>
                        <a:latin typeface="Sora"/>
                        <a:ea typeface="Sora"/>
                        <a:cs typeface="Sora"/>
                        <a:sym typeface="Sora"/>
                      </a:endParaRPr>
                    </a:p>
                  </a:txBody>
                  <a:tcPr marT="19050" marB="19050" marR="76200" marL="76200" anchor="ctr">
                    <a:lnL cap="flat" cmpd="sng" w="9525">
                      <a:solidFill>
                        <a:srgbClr val="4A535C"/>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4A535C"/>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Privacy, space, and family-focused vacation stays.</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4A535C"/>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Variety, budget options, and unique local experiences.</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4A535C"/>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000">
                          <a:solidFill>
                            <a:srgbClr val="434343"/>
                          </a:solidFill>
                          <a:latin typeface="Sora"/>
                          <a:ea typeface="Sora"/>
                          <a:cs typeface="Sora"/>
                          <a:sym typeface="Sora"/>
                        </a:rPr>
                        <a:t>Seamless Experience, Guaranteed Quality, and Personalized Search.</a:t>
                      </a:r>
                      <a:endParaRPr sz="1000">
                        <a:solidFill>
                          <a:srgbClr val="434343"/>
                        </a:solidFill>
                        <a:latin typeface="Sora"/>
                        <a:ea typeface="Sora"/>
                        <a:cs typeface="Sora"/>
                        <a:sym typeface="Sora"/>
                      </a:endParaRPr>
                    </a:p>
                  </a:txBody>
                  <a:tcPr marT="19050" marB="19050" marR="76200" marL="76200" anchor="ctr">
                    <a:lnL cap="flat" cmpd="sng" w="9525">
                      <a:solidFill>
                        <a:srgbClr val="D9D9D9"/>
                      </a:solidFill>
                      <a:prstDash val="solid"/>
                      <a:round/>
                      <a:headEnd len="sm" w="sm" type="none"/>
                      <a:tailEnd len="sm" w="sm" type="none"/>
                    </a:lnL>
                    <a:lnR cap="flat" cmpd="sng" w="9525">
                      <a:solidFill>
                        <a:srgbClr val="4A535C"/>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4A535C"/>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71"/>
          <p:cNvSpPr txBox="1"/>
          <p:nvPr>
            <p:ph type="title"/>
          </p:nvPr>
        </p:nvSpPr>
        <p:spPr>
          <a:xfrm>
            <a:off x="163725" y="2947825"/>
            <a:ext cx="6637500" cy="14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Any questions? </a:t>
            </a:r>
            <a:endParaRPr/>
          </a:p>
          <a:p>
            <a:pPr indent="0" lvl="0" marL="0" rtl="0" algn="l">
              <a:spcBef>
                <a:spcPts val="0"/>
              </a:spcBef>
              <a:spcAft>
                <a:spcPts val="0"/>
              </a:spcAft>
              <a:buNone/>
            </a:pPr>
            <a:r>
              <a:rPr lang="en"/>
              <a:t>Ask away!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72"/>
          <p:cNvSpPr txBox="1"/>
          <p:nvPr>
            <p:ph type="title"/>
          </p:nvPr>
        </p:nvSpPr>
        <p:spPr>
          <a:xfrm>
            <a:off x="2662050" y="1569925"/>
            <a:ext cx="3819900" cy="1031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55"/>
          <p:cNvSpPr txBox="1"/>
          <p:nvPr>
            <p:ph type="title"/>
          </p:nvPr>
        </p:nvSpPr>
        <p:spPr>
          <a:xfrm>
            <a:off x="91950" y="292050"/>
            <a:ext cx="4390500" cy="16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the team</a:t>
            </a:r>
            <a:endParaRPr/>
          </a:p>
        </p:txBody>
      </p:sp>
      <p:sp>
        <p:nvSpPr>
          <p:cNvPr id="907" name="Google Shape;907;p55"/>
          <p:cNvSpPr txBox="1"/>
          <p:nvPr>
            <p:ph idx="6" type="title"/>
          </p:nvPr>
        </p:nvSpPr>
        <p:spPr>
          <a:xfrm>
            <a:off x="38100" y="93150"/>
            <a:ext cx="1583400" cy="1893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a:t>Company Name</a:t>
            </a:r>
            <a:endParaRPr/>
          </a:p>
        </p:txBody>
      </p:sp>
      <p:sp>
        <p:nvSpPr>
          <p:cNvPr id="908" name="Google Shape;908;p55"/>
          <p:cNvSpPr txBox="1"/>
          <p:nvPr>
            <p:ph idx="8" type="subTitle"/>
          </p:nvPr>
        </p:nvSpPr>
        <p:spPr>
          <a:xfrm>
            <a:off x="228600" y="1986775"/>
            <a:ext cx="5680500" cy="28110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sz="1400"/>
              <a:t>Nathan Sorensen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Riddhi Bhowmik</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Koki Shin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Sergio Calvillo</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Aeden Chandy</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Eshwar Rajaputana</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Roshan Katta</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56"/>
          <p:cNvSpPr txBox="1"/>
          <p:nvPr>
            <p:ph type="title"/>
          </p:nvPr>
        </p:nvSpPr>
        <p:spPr>
          <a:xfrm>
            <a:off x="96025" y="1206300"/>
            <a:ext cx="6507000" cy="72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Objective</a:t>
            </a:r>
            <a:endParaRPr/>
          </a:p>
        </p:txBody>
      </p:sp>
      <p:sp>
        <p:nvSpPr>
          <p:cNvPr id="914" name="Google Shape;914;p56"/>
          <p:cNvSpPr txBox="1"/>
          <p:nvPr>
            <p:ph idx="1" type="subTitle"/>
          </p:nvPr>
        </p:nvSpPr>
        <p:spPr>
          <a:xfrm>
            <a:off x="115025" y="1989475"/>
            <a:ext cx="5815500" cy="14316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spAutoFit/>
          </a:bodyPr>
          <a:lstStyle/>
          <a:p>
            <a:pPr indent="0" lvl="0" marL="0" rtl="0" algn="l">
              <a:spcBef>
                <a:spcPts val="0"/>
              </a:spcBef>
              <a:spcAft>
                <a:spcPts val="1000"/>
              </a:spcAft>
              <a:buNone/>
            </a:pPr>
            <a:r>
              <a:rPr lang="en" sz="1200"/>
              <a:t>Our objective is to create a modern alternative to traditional vacation home rental websites like Airbnb and Vrbo. We will innovate beyond current norms by streamlining the reservation process, developing a responsive and appealing user environment, enabling precise searches with instant results, and providing an overall seamless booking experience.</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pic>
        <p:nvPicPr>
          <p:cNvPr descr="image.png" id="919" name="Google Shape;919;p57"/>
          <p:cNvPicPr preferRelativeResize="0"/>
          <p:nvPr/>
        </p:nvPicPr>
        <p:blipFill rotWithShape="1">
          <a:blip r:embed="rId3">
            <a:alphaModFix/>
          </a:blip>
          <a:srcRect b="0" l="0" r="0" t="0"/>
          <a:stretch/>
        </p:blipFill>
        <p:spPr>
          <a:xfrm>
            <a:off x="357188" y="2846784"/>
            <a:ext cx="1854473" cy="1078706"/>
          </a:xfrm>
          <a:prstGeom prst="rect">
            <a:avLst/>
          </a:prstGeom>
          <a:noFill/>
          <a:ln>
            <a:noFill/>
          </a:ln>
        </p:spPr>
      </p:pic>
      <p:pic>
        <p:nvPicPr>
          <p:cNvPr descr="image.png" id="920" name="Google Shape;920;p57"/>
          <p:cNvPicPr preferRelativeResize="0"/>
          <p:nvPr/>
        </p:nvPicPr>
        <p:blipFill rotWithShape="1">
          <a:blip r:embed="rId4">
            <a:alphaModFix/>
          </a:blip>
          <a:srcRect b="0" l="0" r="0" t="0"/>
          <a:stretch/>
        </p:blipFill>
        <p:spPr>
          <a:xfrm>
            <a:off x="2548868" y="2932509"/>
            <a:ext cx="1854472" cy="907256"/>
          </a:xfrm>
          <a:prstGeom prst="rect">
            <a:avLst/>
          </a:prstGeom>
          <a:noFill/>
          <a:ln>
            <a:noFill/>
          </a:ln>
        </p:spPr>
      </p:pic>
      <p:pic>
        <p:nvPicPr>
          <p:cNvPr descr="image.png" id="921" name="Google Shape;921;p57"/>
          <p:cNvPicPr preferRelativeResize="0"/>
          <p:nvPr/>
        </p:nvPicPr>
        <p:blipFill rotWithShape="1">
          <a:blip r:embed="rId4">
            <a:alphaModFix/>
          </a:blip>
          <a:srcRect b="0" l="0" r="0" t="0"/>
          <a:stretch/>
        </p:blipFill>
        <p:spPr>
          <a:xfrm>
            <a:off x="4740547" y="2932509"/>
            <a:ext cx="1854472" cy="907256"/>
          </a:xfrm>
          <a:prstGeom prst="rect">
            <a:avLst/>
          </a:prstGeom>
          <a:noFill/>
          <a:ln>
            <a:noFill/>
          </a:ln>
        </p:spPr>
      </p:pic>
      <p:pic>
        <p:nvPicPr>
          <p:cNvPr descr="image.png" id="922" name="Google Shape;922;p57"/>
          <p:cNvPicPr preferRelativeResize="0"/>
          <p:nvPr/>
        </p:nvPicPr>
        <p:blipFill rotWithShape="1">
          <a:blip r:embed="rId3">
            <a:alphaModFix/>
          </a:blip>
          <a:srcRect b="0" l="0" r="0" t="0"/>
          <a:stretch/>
        </p:blipFill>
        <p:spPr>
          <a:xfrm>
            <a:off x="6932227" y="2846784"/>
            <a:ext cx="1854473" cy="1078706"/>
          </a:xfrm>
          <a:prstGeom prst="rect">
            <a:avLst/>
          </a:prstGeom>
          <a:noFill/>
          <a:ln>
            <a:noFill/>
          </a:ln>
        </p:spPr>
      </p:pic>
      <p:sp>
        <p:nvSpPr>
          <p:cNvPr id="923" name="Google Shape;923;p57"/>
          <p:cNvSpPr txBox="1"/>
          <p:nvPr/>
        </p:nvSpPr>
        <p:spPr>
          <a:xfrm>
            <a:off x="357188" y="1218009"/>
            <a:ext cx="8787000" cy="415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0" lang="en" sz="2700" u="none" cap="none" strike="noStrike">
                <a:solidFill>
                  <a:schemeClr val="lt1"/>
                </a:solidFill>
                <a:latin typeface="Merriweather"/>
                <a:ea typeface="Merriweather"/>
                <a:cs typeface="Merriweather"/>
                <a:sym typeface="Merriweather"/>
              </a:rPr>
              <a:t>Project Schedule</a:t>
            </a:r>
            <a:endParaRPr sz="1100">
              <a:solidFill>
                <a:schemeClr val="lt1"/>
              </a:solidFill>
            </a:endParaRPr>
          </a:p>
        </p:txBody>
      </p:sp>
      <p:sp>
        <p:nvSpPr>
          <p:cNvPr id="924" name="Google Shape;924;p57"/>
          <p:cNvSpPr/>
          <p:nvPr/>
        </p:nvSpPr>
        <p:spPr>
          <a:xfrm>
            <a:off x="357188" y="1753790"/>
            <a:ext cx="8429700" cy="21300"/>
          </a:xfrm>
          <a:prstGeom prst="rect">
            <a:avLst/>
          </a:prstGeom>
          <a:solidFill>
            <a:srgbClr val="D4A37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25" name="Google Shape;925;p57"/>
          <p:cNvSpPr txBox="1"/>
          <p:nvPr/>
        </p:nvSpPr>
        <p:spPr>
          <a:xfrm>
            <a:off x="357188" y="2203847"/>
            <a:ext cx="8429700" cy="18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i="0" lang="en" sz="1200" u="none" cap="none" strike="noStrike">
                <a:solidFill>
                  <a:srgbClr val="334155"/>
                </a:solidFill>
                <a:latin typeface="Sora"/>
                <a:ea typeface="Sora"/>
                <a:cs typeface="Sora"/>
                <a:sym typeface="Sora"/>
              </a:rPr>
              <a:t>Justification: A three-month timeline allows for complete SDLC execution within the semester constraints.</a:t>
            </a:r>
            <a:endParaRPr sz="1200">
              <a:latin typeface="Sora"/>
              <a:ea typeface="Sora"/>
              <a:cs typeface="Sora"/>
              <a:sym typeface="Sora"/>
            </a:endParaRPr>
          </a:p>
        </p:txBody>
      </p:sp>
      <p:sp>
        <p:nvSpPr>
          <p:cNvPr id="926" name="Google Shape;926;p57"/>
          <p:cNvSpPr txBox="1"/>
          <p:nvPr/>
        </p:nvSpPr>
        <p:spPr>
          <a:xfrm>
            <a:off x="475846" y="3003947"/>
            <a:ext cx="1617000" cy="1692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i="0" lang="en" sz="1100" u="none" cap="none" strike="noStrike">
                <a:solidFill>
                  <a:srgbClr val="D4A373"/>
                </a:solidFill>
                <a:latin typeface="Merriweather"/>
                <a:ea typeface="Merriweather"/>
                <a:cs typeface="Merriweather"/>
                <a:sym typeface="Merriweather"/>
              </a:rPr>
              <a:t>Jan 20, 2025</a:t>
            </a:r>
            <a:endParaRPr sz="1100"/>
          </a:p>
        </p:txBody>
      </p:sp>
      <p:sp>
        <p:nvSpPr>
          <p:cNvPr id="927" name="Google Shape;927;p57"/>
          <p:cNvSpPr txBox="1"/>
          <p:nvPr/>
        </p:nvSpPr>
        <p:spPr>
          <a:xfrm>
            <a:off x="514350" y="3253978"/>
            <a:ext cx="1540200" cy="415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 sz="900" u="none" cap="none" strike="noStrike">
                <a:solidFill>
                  <a:srgbClr val="334155"/>
                </a:solidFill>
                <a:latin typeface="DM Sans"/>
                <a:ea typeface="DM Sans"/>
                <a:cs typeface="DM Sans"/>
                <a:sym typeface="DM Sans"/>
              </a:rPr>
              <a:t>Start Date</a:t>
            </a:r>
            <a:br>
              <a:rPr b="0" i="0" lang="en" sz="1400" u="none" cap="none" strike="noStrike">
                <a:solidFill>
                  <a:schemeClr val="dk1"/>
                </a:solidFill>
                <a:latin typeface="Calibri"/>
                <a:ea typeface="Calibri"/>
                <a:cs typeface="Calibri"/>
                <a:sym typeface="Calibri"/>
              </a:rPr>
            </a:br>
            <a:r>
              <a:rPr b="0" i="0" lang="en" sz="900" u="none" cap="none" strike="noStrike">
                <a:solidFill>
                  <a:srgbClr val="334155"/>
                </a:solidFill>
                <a:latin typeface="DM Sans"/>
                <a:ea typeface="DM Sans"/>
                <a:cs typeface="DM Sans"/>
                <a:sym typeface="DM Sans"/>
              </a:rPr>
              <a:t> Requirements &amp; Architecture</a:t>
            </a:r>
            <a:endParaRPr sz="1100"/>
          </a:p>
        </p:txBody>
      </p:sp>
      <p:sp>
        <p:nvSpPr>
          <p:cNvPr id="928" name="Google Shape;928;p57"/>
          <p:cNvSpPr txBox="1"/>
          <p:nvPr/>
        </p:nvSpPr>
        <p:spPr>
          <a:xfrm>
            <a:off x="2667526" y="3089672"/>
            <a:ext cx="1617000" cy="1692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i="0" lang="en" sz="1100" u="none" cap="none" strike="noStrike">
                <a:solidFill>
                  <a:srgbClr val="D4A373"/>
                </a:solidFill>
                <a:latin typeface="Merriweather"/>
                <a:ea typeface="Merriweather"/>
                <a:cs typeface="Merriweather"/>
                <a:sym typeface="Merriweather"/>
              </a:rPr>
              <a:t>Feb - Mar</a:t>
            </a:r>
            <a:endParaRPr sz="1100"/>
          </a:p>
        </p:txBody>
      </p:sp>
      <p:sp>
        <p:nvSpPr>
          <p:cNvPr id="929" name="Google Shape;929;p57"/>
          <p:cNvSpPr txBox="1"/>
          <p:nvPr/>
        </p:nvSpPr>
        <p:spPr>
          <a:xfrm>
            <a:off x="2706030" y="3339703"/>
            <a:ext cx="1540200" cy="277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 sz="900" u="none" cap="none" strike="noStrike">
                <a:solidFill>
                  <a:srgbClr val="334155"/>
                </a:solidFill>
                <a:latin typeface="DM Sans"/>
                <a:ea typeface="DM Sans"/>
                <a:cs typeface="DM Sans"/>
                <a:sym typeface="DM Sans"/>
              </a:rPr>
              <a:t>Development</a:t>
            </a:r>
            <a:br>
              <a:rPr b="0" i="0" lang="en" sz="1400" u="none" cap="none" strike="noStrike">
                <a:solidFill>
                  <a:schemeClr val="dk1"/>
                </a:solidFill>
                <a:latin typeface="Calibri"/>
                <a:ea typeface="Calibri"/>
                <a:cs typeface="Calibri"/>
                <a:sym typeface="Calibri"/>
              </a:rPr>
            </a:br>
            <a:r>
              <a:rPr b="0" i="0" lang="en" sz="900" u="none" cap="none" strike="noStrike">
                <a:solidFill>
                  <a:srgbClr val="334155"/>
                </a:solidFill>
                <a:latin typeface="DM Sans"/>
                <a:ea typeface="DM Sans"/>
                <a:cs typeface="DM Sans"/>
                <a:sym typeface="DM Sans"/>
              </a:rPr>
              <a:t> Coding &amp; Integration Phase</a:t>
            </a:r>
            <a:endParaRPr sz="1100"/>
          </a:p>
        </p:txBody>
      </p:sp>
      <p:sp>
        <p:nvSpPr>
          <p:cNvPr id="930" name="Google Shape;930;p57"/>
          <p:cNvSpPr txBox="1"/>
          <p:nvPr/>
        </p:nvSpPr>
        <p:spPr>
          <a:xfrm>
            <a:off x="4859207" y="3089672"/>
            <a:ext cx="1617000" cy="1692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i="0" lang="en" sz="1100" u="none" cap="none" strike="noStrike">
                <a:solidFill>
                  <a:srgbClr val="D4A373"/>
                </a:solidFill>
                <a:latin typeface="Merriweather"/>
                <a:ea typeface="Merriweather"/>
                <a:cs typeface="Merriweather"/>
                <a:sym typeface="Merriweather"/>
              </a:rPr>
              <a:t>April 20, 2025</a:t>
            </a:r>
            <a:endParaRPr sz="1100"/>
          </a:p>
        </p:txBody>
      </p:sp>
      <p:sp>
        <p:nvSpPr>
          <p:cNvPr id="931" name="Google Shape;931;p57"/>
          <p:cNvSpPr txBox="1"/>
          <p:nvPr/>
        </p:nvSpPr>
        <p:spPr>
          <a:xfrm>
            <a:off x="4897710" y="3339703"/>
            <a:ext cx="1540200" cy="277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 sz="900" u="none" cap="none" strike="noStrike">
                <a:solidFill>
                  <a:srgbClr val="334155"/>
                </a:solidFill>
                <a:latin typeface="DM Sans"/>
                <a:ea typeface="DM Sans"/>
                <a:cs typeface="DM Sans"/>
                <a:sym typeface="DM Sans"/>
              </a:rPr>
              <a:t>End Date</a:t>
            </a:r>
            <a:br>
              <a:rPr b="0" i="0" lang="en" sz="1400" u="none" cap="none" strike="noStrike">
                <a:solidFill>
                  <a:schemeClr val="dk1"/>
                </a:solidFill>
                <a:latin typeface="Calibri"/>
                <a:ea typeface="Calibri"/>
                <a:cs typeface="Calibri"/>
                <a:sym typeface="Calibri"/>
              </a:rPr>
            </a:br>
            <a:r>
              <a:rPr b="0" i="0" lang="en" sz="900" u="none" cap="none" strike="noStrike">
                <a:solidFill>
                  <a:srgbClr val="334155"/>
                </a:solidFill>
                <a:latin typeface="DM Sans"/>
                <a:ea typeface="DM Sans"/>
                <a:cs typeface="DM Sans"/>
                <a:sym typeface="DM Sans"/>
              </a:rPr>
              <a:t> Testing &amp; Final Deployment</a:t>
            </a:r>
            <a:endParaRPr sz="1100"/>
          </a:p>
        </p:txBody>
      </p:sp>
      <p:sp>
        <p:nvSpPr>
          <p:cNvPr id="932" name="Google Shape;932;p57"/>
          <p:cNvSpPr txBox="1"/>
          <p:nvPr/>
        </p:nvSpPr>
        <p:spPr>
          <a:xfrm>
            <a:off x="7050887" y="3003947"/>
            <a:ext cx="1617000" cy="1692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i="0" lang="en" sz="1100" u="none" cap="none" strike="noStrike">
                <a:solidFill>
                  <a:srgbClr val="D4A373"/>
                </a:solidFill>
                <a:latin typeface="Merriweather"/>
                <a:ea typeface="Merriweather"/>
                <a:cs typeface="Merriweather"/>
                <a:sym typeface="Merriweather"/>
              </a:rPr>
              <a:t>Policy</a:t>
            </a:r>
            <a:endParaRPr sz="1100"/>
          </a:p>
        </p:txBody>
      </p:sp>
      <p:sp>
        <p:nvSpPr>
          <p:cNvPr id="933" name="Google Shape;933;p57"/>
          <p:cNvSpPr txBox="1"/>
          <p:nvPr/>
        </p:nvSpPr>
        <p:spPr>
          <a:xfrm>
            <a:off x="7089390" y="3253978"/>
            <a:ext cx="1540200" cy="415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 sz="900" u="none" cap="none" strike="noStrike">
                <a:solidFill>
                  <a:srgbClr val="334155"/>
                </a:solidFill>
                <a:latin typeface="DM Sans"/>
                <a:ea typeface="DM Sans"/>
                <a:cs typeface="DM Sans"/>
                <a:sym typeface="DM Sans"/>
              </a:rPr>
              <a:t>4 Hours/Day</a:t>
            </a:r>
            <a:br>
              <a:rPr b="0" i="0" lang="en" sz="1400" u="none" cap="none" strike="noStrike">
                <a:solidFill>
                  <a:schemeClr val="dk1"/>
                </a:solidFill>
                <a:latin typeface="Calibri"/>
                <a:ea typeface="Calibri"/>
                <a:cs typeface="Calibri"/>
                <a:sym typeface="Calibri"/>
              </a:rPr>
            </a:br>
            <a:r>
              <a:rPr b="0" i="0" lang="en" sz="900" u="none" cap="none" strike="noStrike">
                <a:solidFill>
                  <a:srgbClr val="334155"/>
                </a:solidFill>
                <a:latin typeface="DM Sans"/>
                <a:ea typeface="DM Sans"/>
                <a:cs typeface="DM Sans"/>
                <a:sym typeface="DM Sans"/>
              </a:rPr>
              <a:t> Weekdays Only (No Weekends)</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58"/>
          <p:cNvSpPr txBox="1"/>
          <p:nvPr/>
        </p:nvSpPr>
        <p:spPr>
          <a:xfrm>
            <a:off x="357188" y="357188"/>
            <a:ext cx="8787000" cy="415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0" lang="en" sz="2700" u="none" cap="none" strike="noStrike">
                <a:solidFill>
                  <a:schemeClr val="lt1"/>
                </a:solidFill>
                <a:latin typeface="Merriweather"/>
                <a:ea typeface="Merriweather"/>
                <a:cs typeface="Merriweather"/>
                <a:sym typeface="Merriweather"/>
              </a:rPr>
              <a:t>Function Point Breakdown</a:t>
            </a:r>
            <a:endParaRPr sz="1100">
              <a:solidFill>
                <a:schemeClr val="lt1"/>
              </a:solidFill>
            </a:endParaRPr>
          </a:p>
        </p:txBody>
      </p:sp>
      <p:sp>
        <p:nvSpPr>
          <p:cNvPr id="939" name="Google Shape;939;p58"/>
          <p:cNvSpPr/>
          <p:nvPr/>
        </p:nvSpPr>
        <p:spPr>
          <a:xfrm>
            <a:off x="357188" y="892969"/>
            <a:ext cx="8429700" cy="21300"/>
          </a:xfrm>
          <a:prstGeom prst="rect">
            <a:avLst/>
          </a:prstGeom>
          <a:solidFill>
            <a:srgbClr val="D4A37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graphicFrame>
        <p:nvGraphicFramePr>
          <p:cNvPr id="940" name="Google Shape;940;p58"/>
          <p:cNvGraphicFramePr/>
          <p:nvPr/>
        </p:nvGraphicFramePr>
        <p:xfrm>
          <a:off x="357188" y="1200150"/>
          <a:ext cx="3000000" cy="3000000"/>
        </p:xfrm>
        <a:graphic>
          <a:graphicData uri="http://schemas.openxmlformats.org/drawingml/2006/table">
            <a:tbl>
              <a:tblPr bandRow="1" firstRow="1">
                <a:noFill/>
                <a:tableStyleId>{C0A12331-1FAA-455F-8024-5DF1FCA9331C}</a:tableStyleId>
              </a:tblPr>
              <a:tblGrid>
                <a:gridCol w="3296625"/>
                <a:gridCol w="2486925"/>
                <a:gridCol w="1908500"/>
                <a:gridCol w="737600"/>
              </a:tblGrid>
              <a:tr h="355775">
                <a:tc>
                  <a:txBody>
                    <a:bodyPr/>
                    <a:lstStyle/>
                    <a:p>
                      <a:pPr indent="0" lvl="0" marL="0" marR="0" rtl="0" algn="l">
                        <a:spcBef>
                          <a:spcPts val="0"/>
                        </a:spcBef>
                        <a:spcAft>
                          <a:spcPts val="0"/>
                        </a:spcAft>
                        <a:buNone/>
                      </a:pPr>
                      <a:r>
                        <a:rPr b="1" i="0" lang="en" sz="1000" u="none" cap="none" strike="noStrike">
                          <a:solidFill>
                            <a:srgbClr val="FFFFFF"/>
                          </a:solidFill>
                          <a:latin typeface="DM Sans"/>
                          <a:ea typeface="DM Sans"/>
                          <a:cs typeface="DM Sans"/>
                          <a:sym typeface="DM Sans"/>
                        </a:rPr>
                        <a:t>Component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005088"/>
                    </a:solidFill>
                  </a:tcPr>
                </a:tc>
                <a:tc>
                  <a:txBody>
                    <a:bodyPr/>
                    <a:lstStyle/>
                    <a:p>
                      <a:pPr indent="0" lvl="0" marL="0" marR="0" rtl="0" algn="l">
                        <a:spcBef>
                          <a:spcPts val="0"/>
                        </a:spcBef>
                        <a:spcAft>
                          <a:spcPts val="0"/>
                        </a:spcAft>
                        <a:buNone/>
                      </a:pPr>
                      <a:r>
                        <a:rPr b="1" i="0" lang="en" sz="1000" u="none" cap="none" strike="noStrike">
                          <a:solidFill>
                            <a:srgbClr val="FFFFFF"/>
                          </a:solidFill>
                          <a:latin typeface="DM Sans"/>
                          <a:ea typeface="DM Sans"/>
                          <a:cs typeface="DM Sans"/>
                          <a:sym typeface="DM Sans"/>
                        </a:rPr>
                        <a:t>Type</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005088"/>
                    </a:solidFill>
                  </a:tcPr>
                </a:tc>
                <a:tc>
                  <a:txBody>
                    <a:bodyPr/>
                    <a:lstStyle/>
                    <a:p>
                      <a:pPr indent="0" lvl="0" marL="0" marR="0" rtl="0" algn="l">
                        <a:spcBef>
                          <a:spcPts val="0"/>
                        </a:spcBef>
                        <a:spcAft>
                          <a:spcPts val="0"/>
                        </a:spcAft>
                        <a:buNone/>
                      </a:pPr>
                      <a:r>
                        <a:rPr b="1" i="0" lang="en" sz="1000" u="none" cap="none" strike="noStrike">
                          <a:solidFill>
                            <a:srgbClr val="FFFFFF"/>
                          </a:solidFill>
                          <a:latin typeface="DM Sans"/>
                          <a:ea typeface="DM Sans"/>
                          <a:cs typeface="DM Sans"/>
                          <a:sym typeface="DM Sans"/>
                        </a:rPr>
                        <a:t>Complexity</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005088"/>
                    </a:solidFill>
                  </a:tcPr>
                </a:tc>
                <a:tc>
                  <a:txBody>
                    <a:bodyPr/>
                    <a:lstStyle/>
                    <a:p>
                      <a:pPr indent="0" lvl="0" marL="0" marR="0" rtl="0" algn="l">
                        <a:spcBef>
                          <a:spcPts val="0"/>
                        </a:spcBef>
                        <a:spcAft>
                          <a:spcPts val="0"/>
                        </a:spcAft>
                        <a:buNone/>
                      </a:pPr>
                      <a:r>
                        <a:rPr b="1" i="0" lang="en" sz="1000" u="none" cap="none" strike="noStrike">
                          <a:solidFill>
                            <a:srgbClr val="FFFFFF"/>
                          </a:solidFill>
                          <a:latin typeface="DM Sans"/>
                          <a:ea typeface="DM Sans"/>
                          <a:cs typeface="DM Sans"/>
                          <a:sym typeface="DM Sans"/>
                        </a:rPr>
                        <a:t>FP</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005088"/>
                    </a:solidFill>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User Registration/Login</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Input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Low</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3</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Create Rental Listing</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Input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Medium</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4</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Search/Filter Listings</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Input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Medium</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4</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Booking Property</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Input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Medium</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4</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Payment Processing</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Output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High</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7</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Messaging (Host/Guest)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Interface</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High</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7</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Admin Dashboard</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External Output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Medium</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5</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r>
              <a:tr h="355775">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Databases (Listings/Users)</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Internal Logical File</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High/Med</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c>
                  <a:txBody>
                    <a:bodyPr/>
                    <a:lstStyle/>
                    <a:p>
                      <a:pPr indent="0" lvl="0" marL="0" marR="0" rtl="0" algn="l">
                        <a:spcBef>
                          <a:spcPts val="0"/>
                        </a:spcBef>
                        <a:spcAft>
                          <a:spcPts val="0"/>
                        </a:spcAft>
                        <a:buNone/>
                      </a:pPr>
                      <a:r>
                        <a:rPr b="0" i="0" lang="en" sz="900" u="none" cap="none" strike="noStrike">
                          <a:solidFill>
                            <a:srgbClr val="334155"/>
                          </a:solidFill>
                          <a:latin typeface="DM Sans"/>
                          <a:ea typeface="DM Sans"/>
                          <a:cs typeface="DM Sans"/>
                          <a:sym typeface="DM Sans"/>
                        </a:rPr>
                        <a:t>17</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solidFill>
                      <a:srgbClr val="F8FAFC"/>
                    </a:solidFill>
                  </a:tcPr>
                </a:tc>
              </a:tr>
              <a:tr h="355775">
                <a:tc>
                  <a:txBody>
                    <a:bodyPr/>
                    <a:lstStyle/>
                    <a:p>
                      <a:pPr indent="0" lvl="0" marL="0" marR="0" rtl="0" algn="l">
                        <a:spcBef>
                          <a:spcPts val="0"/>
                        </a:spcBef>
                        <a:spcAft>
                          <a:spcPts val="0"/>
                        </a:spcAft>
                        <a:buNone/>
                      </a:pPr>
                      <a:r>
                        <a:rPr b="1" i="0" lang="en" sz="900" u="none" cap="none" strike="noStrike">
                          <a:solidFill>
                            <a:srgbClr val="334155"/>
                          </a:solidFill>
                          <a:latin typeface="DM Sans"/>
                          <a:ea typeface="DM Sans"/>
                          <a:cs typeface="DM Sans"/>
                          <a:sym typeface="DM Sans"/>
                        </a:rPr>
                        <a:t>Total Adjusted FP</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i="0" lang="en" sz="900" u="none" cap="none" strike="noStrike">
                          <a:solidFill>
                            <a:srgbClr val="334155"/>
                          </a:solidFill>
                          <a:latin typeface="DM Sans"/>
                          <a:ea typeface="DM Sans"/>
                          <a:cs typeface="DM Sans"/>
                          <a:sym typeface="DM Sans"/>
                        </a:rPr>
                        <a:t>(VAF 1.1)</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i="0" lang="en" sz="900" u="none" cap="none" strike="noStrike">
                          <a:solidFill>
                            <a:srgbClr val="334155"/>
                          </a:solidFill>
                          <a:latin typeface="DM Sans"/>
                          <a:ea typeface="DM Sans"/>
                          <a:cs typeface="DM Sans"/>
                          <a:sym typeface="DM Sans"/>
                        </a:rPr>
                        <a:t>—</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i="0" lang="en" sz="900" u="none" cap="none" strike="noStrike">
                          <a:solidFill>
                            <a:srgbClr val="334155"/>
                          </a:solidFill>
                          <a:latin typeface="DM Sans"/>
                          <a:ea typeface="DM Sans"/>
                          <a:cs typeface="DM Sans"/>
                          <a:sym typeface="DM Sans"/>
                        </a:rPr>
                        <a:t>72</a:t>
                      </a:r>
                      <a:endParaRPr sz="1100"/>
                    </a:p>
                  </a:txBody>
                  <a:tcPr marT="19050" marB="19050" marR="47625" marL="47625" anchor="ctr">
                    <a:lnL cap="flat" cmpd="sng" w="7150">
                      <a:solidFill>
                        <a:srgbClr val="000000">
                          <a:alpha val="0"/>
                        </a:srgbClr>
                      </a:solidFill>
                      <a:prstDash val="solid"/>
                      <a:round/>
                      <a:headEnd len="sm" w="sm" type="none"/>
                      <a:tailEnd len="sm" w="sm" type="none"/>
                    </a:lnL>
                    <a:lnR cap="flat" cmpd="sng" w="7150">
                      <a:solidFill>
                        <a:srgbClr val="000000">
                          <a:alpha val="0"/>
                        </a:srgbClr>
                      </a:solidFill>
                      <a:prstDash val="solid"/>
                      <a:round/>
                      <a:headEnd len="sm" w="sm" type="none"/>
                      <a:tailEnd len="sm" w="sm" type="none"/>
                    </a:lnR>
                    <a:lnT cap="flat" cmpd="sng" w="7150">
                      <a:solidFill>
                        <a:srgbClr val="000000">
                          <a:alpha val="0"/>
                        </a:srgbClr>
                      </a:solidFill>
                      <a:prstDash val="solid"/>
                      <a:round/>
                      <a:headEnd len="sm" w="sm" type="none"/>
                      <a:tailEnd len="sm" w="sm" type="none"/>
                    </a:lnT>
                    <a:lnB cap="flat" cmpd="sng" w="7150">
                      <a:solidFill>
                        <a:srgbClr val="000000">
                          <a:alpha val="0"/>
                        </a:srgbClr>
                      </a:solidFill>
                      <a:prstDash val="solid"/>
                      <a:round/>
                      <a:headEnd len="sm" w="sm" type="none"/>
                      <a:tailEnd len="sm" w="sm" type="none"/>
                    </a:lnB>
                  </a:tcPr>
                </a:tc>
              </a:tr>
            </a:tbl>
          </a:graphicData>
        </a:graphic>
      </p:graphicFrame>
      <p:sp>
        <p:nvSpPr>
          <p:cNvPr id="941" name="Google Shape;941;p58"/>
          <p:cNvSpPr/>
          <p:nvPr/>
        </p:nvSpPr>
        <p:spPr>
          <a:xfrm>
            <a:off x="357188" y="1946672"/>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2" name="Google Shape;942;p58"/>
          <p:cNvSpPr/>
          <p:nvPr/>
        </p:nvSpPr>
        <p:spPr>
          <a:xfrm>
            <a:off x="3653804" y="1946672"/>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3" name="Google Shape;943;p58"/>
          <p:cNvSpPr/>
          <p:nvPr/>
        </p:nvSpPr>
        <p:spPr>
          <a:xfrm>
            <a:off x="6140723" y="1946672"/>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4" name="Google Shape;944;p58"/>
          <p:cNvSpPr/>
          <p:nvPr/>
        </p:nvSpPr>
        <p:spPr>
          <a:xfrm>
            <a:off x="8049220" y="1946672"/>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5" name="Google Shape;945;p58"/>
          <p:cNvSpPr/>
          <p:nvPr/>
        </p:nvSpPr>
        <p:spPr>
          <a:xfrm>
            <a:off x="357188" y="2296715"/>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6" name="Google Shape;946;p58"/>
          <p:cNvSpPr/>
          <p:nvPr/>
        </p:nvSpPr>
        <p:spPr>
          <a:xfrm>
            <a:off x="3653804" y="2296715"/>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7" name="Google Shape;947;p58"/>
          <p:cNvSpPr/>
          <p:nvPr/>
        </p:nvSpPr>
        <p:spPr>
          <a:xfrm>
            <a:off x="6140723" y="2296715"/>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8" name="Google Shape;948;p58"/>
          <p:cNvSpPr/>
          <p:nvPr/>
        </p:nvSpPr>
        <p:spPr>
          <a:xfrm>
            <a:off x="8049220" y="2296715"/>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49" name="Google Shape;949;p58"/>
          <p:cNvSpPr/>
          <p:nvPr/>
        </p:nvSpPr>
        <p:spPr>
          <a:xfrm>
            <a:off x="357188" y="2646759"/>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0" name="Google Shape;950;p58"/>
          <p:cNvSpPr/>
          <p:nvPr/>
        </p:nvSpPr>
        <p:spPr>
          <a:xfrm>
            <a:off x="3653804" y="2646759"/>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1" name="Google Shape;951;p58"/>
          <p:cNvSpPr/>
          <p:nvPr/>
        </p:nvSpPr>
        <p:spPr>
          <a:xfrm>
            <a:off x="6140723" y="2646759"/>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2" name="Google Shape;952;p58"/>
          <p:cNvSpPr/>
          <p:nvPr/>
        </p:nvSpPr>
        <p:spPr>
          <a:xfrm>
            <a:off x="8049220" y="2646759"/>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3" name="Google Shape;953;p58"/>
          <p:cNvSpPr/>
          <p:nvPr/>
        </p:nvSpPr>
        <p:spPr>
          <a:xfrm>
            <a:off x="357188" y="2996803"/>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4" name="Google Shape;954;p58"/>
          <p:cNvSpPr/>
          <p:nvPr/>
        </p:nvSpPr>
        <p:spPr>
          <a:xfrm>
            <a:off x="3653804" y="2996803"/>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5" name="Google Shape;955;p58"/>
          <p:cNvSpPr/>
          <p:nvPr/>
        </p:nvSpPr>
        <p:spPr>
          <a:xfrm>
            <a:off x="6140723" y="2996803"/>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6" name="Google Shape;956;p58"/>
          <p:cNvSpPr/>
          <p:nvPr/>
        </p:nvSpPr>
        <p:spPr>
          <a:xfrm>
            <a:off x="8049220" y="2996803"/>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7" name="Google Shape;957;p58"/>
          <p:cNvSpPr/>
          <p:nvPr/>
        </p:nvSpPr>
        <p:spPr>
          <a:xfrm>
            <a:off x="357188" y="3346846"/>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8" name="Google Shape;958;p58"/>
          <p:cNvSpPr/>
          <p:nvPr/>
        </p:nvSpPr>
        <p:spPr>
          <a:xfrm>
            <a:off x="3653804" y="3346846"/>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59" name="Google Shape;959;p58"/>
          <p:cNvSpPr/>
          <p:nvPr/>
        </p:nvSpPr>
        <p:spPr>
          <a:xfrm>
            <a:off x="6140723" y="3346846"/>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0" name="Google Shape;960;p58"/>
          <p:cNvSpPr/>
          <p:nvPr/>
        </p:nvSpPr>
        <p:spPr>
          <a:xfrm>
            <a:off x="8049220" y="3346846"/>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1" name="Google Shape;961;p58"/>
          <p:cNvSpPr/>
          <p:nvPr/>
        </p:nvSpPr>
        <p:spPr>
          <a:xfrm>
            <a:off x="357188" y="3696890"/>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2" name="Google Shape;962;p58"/>
          <p:cNvSpPr/>
          <p:nvPr/>
        </p:nvSpPr>
        <p:spPr>
          <a:xfrm>
            <a:off x="3653804" y="3696890"/>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3" name="Google Shape;963;p58"/>
          <p:cNvSpPr/>
          <p:nvPr/>
        </p:nvSpPr>
        <p:spPr>
          <a:xfrm>
            <a:off x="6140723" y="3696890"/>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4" name="Google Shape;964;p58"/>
          <p:cNvSpPr/>
          <p:nvPr/>
        </p:nvSpPr>
        <p:spPr>
          <a:xfrm>
            <a:off x="8049220" y="3696890"/>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5" name="Google Shape;965;p58"/>
          <p:cNvSpPr/>
          <p:nvPr/>
        </p:nvSpPr>
        <p:spPr>
          <a:xfrm>
            <a:off x="357188" y="4046934"/>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6" name="Google Shape;966;p58"/>
          <p:cNvSpPr/>
          <p:nvPr/>
        </p:nvSpPr>
        <p:spPr>
          <a:xfrm>
            <a:off x="3653804" y="4046934"/>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7" name="Google Shape;967;p58"/>
          <p:cNvSpPr/>
          <p:nvPr/>
        </p:nvSpPr>
        <p:spPr>
          <a:xfrm>
            <a:off x="6140723" y="4046934"/>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8" name="Google Shape;968;p58"/>
          <p:cNvSpPr/>
          <p:nvPr/>
        </p:nvSpPr>
        <p:spPr>
          <a:xfrm>
            <a:off x="8049220" y="4046934"/>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69" name="Google Shape;969;p58"/>
          <p:cNvSpPr/>
          <p:nvPr/>
        </p:nvSpPr>
        <p:spPr>
          <a:xfrm>
            <a:off x="357188" y="4396978"/>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0" name="Google Shape;970;p58"/>
          <p:cNvSpPr/>
          <p:nvPr/>
        </p:nvSpPr>
        <p:spPr>
          <a:xfrm>
            <a:off x="3653804" y="4396978"/>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1" name="Google Shape;971;p58"/>
          <p:cNvSpPr/>
          <p:nvPr/>
        </p:nvSpPr>
        <p:spPr>
          <a:xfrm>
            <a:off x="6140723" y="4396978"/>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2" name="Google Shape;972;p58"/>
          <p:cNvSpPr/>
          <p:nvPr/>
        </p:nvSpPr>
        <p:spPr>
          <a:xfrm>
            <a:off x="8049220" y="4396978"/>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3" name="Google Shape;973;p58"/>
          <p:cNvSpPr/>
          <p:nvPr/>
        </p:nvSpPr>
        <p:spPr>
          <a:xfrm>
            <a:off x="357188" y="4747022"/>
            <a:ext cx="3296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4" name="Google Shape;974;p58"/>
          <p:cNvSpPr/>
          <p:nvPr/>
        </p:nvSpPr>
        <p:spPr>
          <a:xfrm>
            <a:off x="3653804" y="4747022"/>
            <a:ext cx="24870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5" name="Google Shape;975;p58"/>
          <p:cNvSpPr/>
          <p:nvPr/>
        </p:nvSpPr>
        <p:spPr>
          <a:xfrm>
            <a:off x="6140723" y="4747022"/>
            <a:ext cx="19086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76" name="Google Shape;976;p58"/>
          <p:cNvSpPr/>
          <p:nvPr/>
        </p:nvSpPr>
        <p:spPr>
          <a:xfrm>
            <a:off x="8049220" y="4747022"/>
            <a:ext cx="737700" cy="7200"/>
          </a:xfrm>
          <a:prstGeom prst="rect">
            <a:avLst/>
          </a:prstGeom>
          <a:solidFill>
            <a:srgbClr val="E2E8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59"/>
          <p:cNvSpPr txBox="1"/>
          <p:nvPr/>
        </p:nvSpPr>
        <p:spPr>
          <a:xfrm>
            <a:off x="428625" y="696515"/>
            <a:ext cx="3900600" cy="8313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0" lang="en" sz="2700" u="none" cap="none" strike="noStrike">
                <a:solidFill>
                  <a:schemeClr val="lt1"/>
                </a:solidFill>
                <a:latin typeface="Merriweather"/>
                <a:ea typeface="Merriweather"/>
                <a:cs typeface="Merriweather"/>
                <a:sym typeface="Merriweather"/>
              </a:rPr>
              <a:t>Cost &amp; Effort Summary</a:t>
            </a:r>
            <a:endParaRPr sz="1100">
              <a:solidFill>
                <a:schemeClr val="lt1"/>
              </a:solidFill>
            </a:endParaRPr>
          </a:p>
        </p:txBody>
      </p:sp>
      <p:sp>
        <p:nvSpPr>
          <p:cNvPr id="982" name="Google Shape;982;p59"/>
          <p:cNvSpPr/>
          <p:nvPr/>
        </p:nvSpPr>
        <p:spPr>
          <a:xfrm>
            <a:off x="428625" y="1660922"/>
            <a:ext cx="3714900" cy="21300"/>
          </a:xfrm>
          <a:prstGeom prst="rect">
            <a:avLst/>
          </a:prstGeom>
          <a:solidFill>
            <a:srgbClr val="00508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alibri"/>
              <a:ea typeface="Calibri"/>
              <a:cs typeface="Calibri"/>
              <a:sym typeface="Calibri"/>
            </a:endParaRPr>
          </a:p>
        </p:txBody>
      </p:sp>
      <p:sp>
        <p:nvSpPr>
          <p:cNvPr id="983" name="Google Shape;983;p59"/>
          <p:cNvSpPr txBox="1"/>
          <p:nvPr/>
        </p:nvSpPr>
        <p:spPr>
          <a:xfrm>
            <a:off x="428625" y="1968103"/>
            <a:ext cx="3714900" cy="184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i="0" lang="en" sz="1200" u="none" cap="none" strike="noStrike">
                <a:solidFill>
                  <a:srgbClr val="000000"/>
                </a:solidFill>
                <a:latin typeface="Sora"/>
                <a:ea typeface="Sora"/>
                <a:cs typeface="Sora"/>
                <a:sym typeface="Sora"/>
              </a:rPr>
              <a:t>Total Function Points </a:t>
            </a:r>
            <a:r>
              <a:rPr i="0" lang="en" sz="1200" u="none" cap="none" strike="noStrike">
                <a:solidFill>
                  <a:srgbClr val="005088"/>
                </a:solidFill>
                <a:latin typeface="Sora"/>
                <a:ea typeface="Sora"/>
                <a:cs typeface="Sora"/>
                <a:sym typeface="Sora"/>
              </a:rPr>
              <a:t>72 FP</a:t>
            </a:r>
            <a:endParaRPr sz="1200">
              <a:latin typeface="Sora"/>
              <a:ea typeface="Sora"/>
              <a:cs typeface="Sora"/>
              <a:sym typeface="Sora"/>
            </a:endParaRPr>
          </a:p>
        </p:txBody>
      </p:sp>
      <p:sp>
        <p:nvSpPr>
          <p:cNvPr id="984" name="Google Shape;984;p59"/>
          <p:cNvSpPr txBox="1"/>
          <p:nvPr/>
        </p:nvSpPr>
        <p:spPr>
          <a:xfrm>
            <a:off x="428625" y="2268140"/>
            <a:ext cx="3714900" cy="184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i="0" lang="en" sz="1200" u="none" cap="none" strike="noStrike">
                <a:solidFill>
                  <a:srgbClr val="000000"/>
                </a:solidFill>
                <a:latin typeface="Sora"/>
                <a:ea typeface="Sora"/>
                <a:cs typeface="Sora"/>
                <a:sym typeface="Sora"/>
              </a:rPr>
              <a:t>Estimated Effort (10hr/FP) </a:t>
            </a:r>
            <a:r>
              <a:rPr i="0" lang="en" sz="1200" u="none" cap="none" strike="noStrike">
                <a:solidFill>
                  <a:srgbClr val="005088"/>
                </a:solidFill>
                <a:latin typeface="Sora"/>
                <a:ea typeface="Sora"/>
                <a:cs typeface="Sora"/>
                <a:sym typeface="Sora"/>
              </a:rPr>
              <a:t>720 Hours</a:t>
            </a:r>
            <a:endParaRPr sz="1200">
              <a:latin typeface="Sora"/>
              <a:ea typeface="Sora"/>
              <a:cs typeface="Sora"/>
              <a:sym typeface="Sora"/>
            </a:endParaRPr>
          </a:p>
        </p:txBody>
      </p:sp>
      <p:sp>
        <p:nvSpPr>
          <p:cNvPr id="985" name="Google Shape;985;p59"/>
          <p:cNvSpPr txBox="1"/>
          <p:nvPr/>
        </p:nvSpPr>
        <p:spPr>
          <a:xfrm>
            <a:off x="428625" y="2568178"/>
            <a:ext cx="3714900" cy="184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i="0" lang="en" sz="1200" u="none" cap="none" strike="noStrike">
                <a:solidFill>
                  <a:srgbClr val="000000"/>
                </a:solidFill>
                <a:latin typeface="Sora"/>
                <a:ea typeface="Sora"/>
                <a:cs typeface="Sora"/>
                <a:sym typeface="Sora"/>
              </a:rPr>
              <a:t>Labor Cost ($35/hr) </a:t>
            </a:r>
            <a:r>
              <a:rPr i="0" lang="en" sz="1200" u="none" cap="none" strike="noStrike">
                <a:solidFill>
                  <a:srgbClr val="005088"/>
                </a:solidFill>
                <a:latin typeface="Sora"/>
                <a:ea typeface="Sora"/>
                <a:cs typeface="Sora"/>
                <a:sym typeface="Sora"/>
              </a:rPr>
              <a:t>$25,200</a:t>
            </a:r>
            <a:endParaRPr sz="1200">
              <a:latin typeface="Sora"/>
              <a:ea typeface="Sora"/>
              <a:cs typeface="Sora"/>
              <a:sym typeface="Sora"/>
            </a:endParaRPr>
          </a:p>
        </p:txBody>
      </p:sp>
      <p:sp>
        <p:nvSpPr>
          <p:cNvPr id="986" name="Google Shape;986;p59"/>
          <p:cNvSpPr txBox="1"/>
          <p:nvPr/>
        </p:nvSpPr>
        <p:spPr>
          <a:xfrm>
            <a:off x="428625" y="2868215"/>
            <a:ext cx="3714900" cy="184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i="0" lang="en" sz="1200" u="none" cap="none" strike="noStrike">
                <a:solidFill>
                  <a:srgbClr val="000000"/>
                </a:solidFill>
                <a:latin typeface="Sora"/>
                <a:ea typeface="Sora"/>
                <a:cs typeface="Sora"/>
                <a:sym typeface="Sora"/>
              </a:rPr>
              <a:t>Hardware/Cloud </a:t>
            </a:r>
            <a:r>
              <a:rPr i="0" lang="en" sz="1200" u="none" cap="none" strike="noStrike">
                <a:solidFill>
                  <a:srgbClr val="005088"/>
                </a:solidFill>
                <a:latin typeface="Sora"/>
                <a:ea typeface="Sora"/>
                <a:cs typeface="Sora"/>
                <a:sym typeface="Sora"/>
              </a:rPr>
              <a:t>$500</a:t>
            </a:r>
            <a:endParaRPr sz="1200">
              <a:latin typeface="Sora"/>
              <a:ea typeface="Sora"/>
              <a:cs typeface="Sora"/>
              <a:sym typeface="Sora"/>
            </a:endParaRPr>
          </a:p>
        </p:txBody>
      </p:sp>
      <p:sp>
        <p:nvSpPr>
          <p:cNvPr id="987" name="Google Shape;987;p59"/>
          <p:cNvSpPr txBox="1"/>
          <p:nvPr/>
        </p:nvSpPr>
        <p:spPr>
          <a:xfrm>
            <a:off x="428625" y="3168253"/>
            <a:ext cx="3714900" cy="184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i="0" lang="en" sz="1200" u="none" cap="none" strike="noStrike">
                <a:solidFill>
                  <a:srgbClr val="000000"/>
                </a:solidFill>
                <a:latin typeface="Sora"/>
                <a:ea typeface="Sora"/>
                <a:cs typeface="Sora"/>
                <a:sym typeface="Sora"/>
              </a:rPr>
              <a:t>Software/Training </a:t>
            </a:r>
            <a:r>
              <a:rPr i="0" lang="en" sz="1200" u="none" cap="none" strike="noStrike">
                <a:solidFill>
                  <a:srgbClr val="005088"/>
                </a:solidFill>
                <a:latin typeface="Sora"/>
                <a:ea typeface="Sora"/>
                <a:cs typeface="Sora"/>
                <a:sym typeface="Sora"/>
              </a:rPr>
              <a:t>$420</a:t>
            </a:r>
            <a:endParaRPr sz="1200">
              <a:latin typeface="Sora"/>
              <a:ea typeface="Sora"/>
              <a:cs typeface="Sora"/>
              <a:sym typeface="Sora"/>
            </a:endParaRPr>
          </a:p>
        </p:txBody>
      </p:sp>
      <p:sp>
        <p:nvSpPr>
          <p:cNvPr id="988" name="Google Shape;988;p59"/>
          <p:cNvSpPr txBox="1"/>
          <p:nvPr/>
        </p:nvSpPr>
        <p:spPr>
          <a:xfrm>
            <a:off x="428625" y="3468265"/>
            <a:ext cx="3714900" cy="18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i="0" lang="en" sz="1200" u="none" cap="none" strike="noStrike">
                <a:solidFill>
                  <a:schemeClr val="lt1"/>
                </a:solidFill>
                <a:latin typeface="Sora"/>
                <a:ea typeface="Sora"/>
                <a:cs typeface="Sora"/>
                <a:sym typeface="Sora"/>
              </a:rPr>
              <a:t>Estimated Final Price (with Overhead)</a:t>
            </a:r>
            <a:r>
              <a:rPr lang="en" sz="1200">
                <a:solidFill>
                  <a:schemeClr val="lt1"/>
                </a:solidFill>
                <a:latin typeface="Sora"/>
                <a:ea typeface="Sora"/>
                <a:cs typeface="Sora"/>
                <a:sym typeface="Sora"/>
              </a:rPr>
              <a:t> = </a:t>
            </a:r>
            <a:r>
              <a:rPr lang="en" sz="1200">
                <a:solidFill>
                  <a:srgbClr val="005088"/>
                </a:solidFill>
                <a:latin typeface="Sora"/>
                <a:ea typeface="Sora"/>
                <a:cs typeface="Sora"/>
                <a:sym typeface="Sora"/>
              </a:rPr>
              <a:t>$28,980</a:t>
            </a:r>
            <a:endParaRPr sz="1300">
              <a:solidFill>
                <a:srgbClr val="005088"/>
              </a:solidFill>
              <a:latin typeface="Sora"/>
              <a:ea typeface="Sora"/>
              <a:cs typeface="Sora"/>
              <a:sym typeface="Sor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cxnSp>
        <p:nvCxnSpPr>
          <p:cNvPr id="993" name="Google Shape;993;p60"/>
          <p:cNvCxnSpPr/>
          <p:nvPr/>
        </p:nvCxnSpPr>
        <p:spPr>
          <a:xfrm>
            <a:off x="682863" y="2676625"/>
            <a:ext cx="7683000" cy="0"/>
          </a:xfrm>
          <a:prstGeom prst="straightConnector1">
            <a:avLst/>
          </a:prstGeom>
          <a:noFill/>
          <a:ln cap="flat" cmpd="sng" w="9525">
            <a:solidFill>
              <a:schemeClr val="accent5"/>
            </a:solidFill>
            <a:prstDash val="solid"/>
            <a:round/>
            <a:headEnd len="med" w="med" type="none"/>
            <a:tailEnd len="med" w="med" type="none"/>
          </a:ln>
        </p:spPr>
      </p:cxnSp>
      <p:sp>
        <p:nvSpPr>
          <p:cNvPr id="994" name="Google Shape;994;p60"/>
          <p:cNvSpPr/>
          <p:nvPr/>
        </p:nvSpPr>
        <p:spPr>
          <a:xfrm>
            <a:off x="2350300" y="2496026"/>
            <a:ext cx="361200" cy="361200"/>
          </a:xfrm>
          <a:prstGeom prst="ellipse">
            <a:avLst/>
          </a:prstGeom>
          <a:solidFill>
            <a:schemeClr val="accent3"/>
          </a:solidFill>
          <a:ln>
            <a:noFill/>
          </a:ln>
          <a:effectLst>
            <a:outerShdw blurRad="328613" rotWithShape="0" algn="bl" dir="2700000" dist="28575">
              <a:schemeClr val="accent3">
                <a:alpha val="5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5" name="Google Shape;995;p60"/>
          <p:cNvSpPr/>
          <p:nvPr/>
        </p:nvSpPr>
        <p:spPr>
          <a:xfrm>
            <a:off x="4215088" y="2496026"/>
            <a:ext cx="361200" cy="361200"/>
          </a:xfrm>
          <a:prstGeom prst="ellipse">
            <a:avLst/>
          </a:prstGeom>
          <a:solidFill>
            <a:schemeClr val="lt2"/>
          </a:solidFill>
          <a:ln>
            <a:noFill/>
          </a:ln>
          <a:effectLst>
            <a:outerShdw blurRad="342900" rotWithShape="0" algn="bl" dir="5400000" dist="38100">
              <a:schemeClr val="accent1">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6" name="Google Shape;996;p60"/>
          <p:cNvSpPr/>
          <p:nvPr/>
        </p:nvSpPr>
        <p:spPr>
          <a:xfrm>
            <a:off x="621400" y="2496026"/>
            <a:ext cx="361200" cy="361200"/>
          </a:xfrm>
          <a:prstGeom prst="ellipse">
            <a:avLst/>
          </a:prstGeom>
          <a:solidFill>
            <a:schemeClr val="accent4"/>
          </a:solidFill>
          <a:ln>
            <a:noFill/>
          </a:ln>
          <a:effectLst>
            <a:outerShdw blurRad="328613" rotWithShape="0" algn="bl" dir="2700000" dist="28575">
              <a:schemeClr val="accent4">
                <a:alpha val="5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7" name="Google Shape;997;p60"/>
          <p:cNvSpPr/>
          <p:nvPr/>
        </p:nvSpPr>
        <p:spPr>
          <a:xfrm>
            <a:off x="6089013" y="2496033"/>
            <a:ext cx="361200" cy="361200"/>
          </a:xfrm>
          <a:prstGeom prst="ellipse">
            <a:avLst/>
          </a:prstGeom>
          <a:solidFill>
            <a:schemeClr val="accent2"/>
          </a:solidFill>
          <a:ln>
            <a:noFill/>
          </a:ln>
          <a:effectLst>
            <a:outerShdw blurRad="485775" rotWithShape="0" algn="bl" dir="7800000" dist="76200">
              <a:schemeClr val="accen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8" name="Google Shape;998;p60"/>
          <p:cNvSpPr/>
          <p:nvPr/>
        </p:nvSpPr>
        <p:spPr>
          <a:xfrm>
            <a:off x="7730567" y="2263523"/>
            <a:ext cx="825900" cy="826200"/>
          </a:xfrm>
          <a:prstGeom prst="ellipse">
            <a:avLst/>
          </a:prstGeom>
          <a:solidFill>
            <a:schemeClr val="accent1"/>
          </a:solidFill>
          <a:ln>
            <a:noFill/>
          </a:ln>
          <a:effectLst>
            <a:outerShdw blurRad="342900" rotWithShape="0" algn="bl" dir="5400000" dist="38100">
              <a:schemeClr val="accent1">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9" name="Google Shape;999;p60"/>
          <p:cNvSpPr txBox="1"/>
          <p:nvPr>
            <p:ph idx="5" type="title"/>
          </p:nvPr>
        </p:nvSpPr>
        <p:spPr>
          <a:xfrm>
            <a:off x="389050"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Setup</a:t>
            </a:r>
            <a:endParaRPr/>
          </a:p>
        </p:txBody>
      </p:sp>
      <p:sp>
        <p:nvSpPr>
          <p:cNvPr id="1000" name="Google Shape;1000;p60"/>
          <p:cNvSpPr txBox="1"/>
          <p:nvPr>
            <p:ph idx="3" type="title"/>
          </p:nvPr>
        </p:nvSpPr>
        <p:spPr>
          <a:xfrm>
            <a:off x="1791550" y="2031200"/>
            <a:ext cx="14877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Backend Foundation</a:t>
            </a:r>
            <a:endParaRPr/>
          </a:p>
        </p:txBody>
      </p:sp>
      <p:sp>
        <p:nvSpPr>
          <p:cNvPr id="1001" name="Google Shape;1001;p60"/>
          <p:cNvSpPr txBox="1"/>
          <p:nvPr>
            <p:ph idx="4" type="title"/>
          </p:nvPr>
        </p:nvSpPr>
        <p:spPr>
          <a:xfrm>
            <a:off x="3987300"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Frontend Build:</a:t>
            </a:r>
            <a:endParaRPr/>
          </a:p>
        </p:txBody>
      </p:sp>
      <p:sp>
        <p:nvSpPr>
          <p:cNvPr id="1002" name="Google Shape;1002;p60"/>
          <p:cNvSpPr txBox="1"/>
          <p:nvPr>
            <p:ph idx="6" type="title"/>
          </p:nvPr>
        </p:nvSpPr>
        <p:spPr>
          <a:xfrm>
            <a:off x="5858938"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a:t>
            </a:r>
            <a:endParaRPr/>
          </a:p>
        </p:txBody>
      </p:sp>
      <p:sp>
        <p:nvSpPr>
          <p:cNvPr id="1003" name="Google Shape;1003;p60"/>
          <p:cNvSpPr txBox="1"/>
          <p:nvPr>
            <p:ph idx="7" type="title"/>
          </p:nvPr>
        </p:nvSpPr>
        <p:spPr>
          <a:xfrm>
            <a:off x="7730563" y="1797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a:t>
            </a:r>
            <a:endParaRPr/>
          </a:p>
        </p:txBody>
      </p:sp>
      <p:sp>
        <p:nvSpPr>
          <p:cNvPr id="1004" name="Google Shape;1004;p60"/>
          <p:cNvSpPr txBox="1"/>
          <p:nvPr>
            <p:ph idx="1" type="body"/>
          </p:nvPr>
        </p:nvSpPr>
        <p:spPr>
          <a:xfrm>
            <a:off x="148300" y="2960850"/>
            <a:ext cx="1374600" cy="10563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lang="en"/>
              <a:t>Define requirements and set up the Github repo and </a:t>
            </a:r>
            <a:r>
              <a:rPr lang="en"/>
              <a:t>coding</a:t>
            </a:r>
            <a:r>
              <a:rPr lang="en"/>
              <a:t> environment</a:t>
            </a:r>
            <a:endParaRPr/>
          </a:p>
        </p:txBody>
      </p:sp>
      <p:sp>
        <p:nvSpPr>
          <p:cNvPr id="1005" name="Google Shape;1005;p60"/>
          <p:cNvSpPr txBox="1"/>
          <p:nvPr>
            <p:ph type="title"/>
          </p:nvPr>
        </p:nvSpPr>
        <p:spPr>
          <a:xfrm>
            <a:off x="115025" y="502775"/>
            <a:ext cx="5829000" cy="68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00"/>
                </a:solidFill>
              </a:rPr>
              <a:t>Project Timeline</a:t>
            </a:r>
            <a:endParaRPr>
              <a:solidFill>
                <a:srgbClr val="000000"/>
              </a:solidFill>
            </a:endParaRPr>
          </a:p>
        </p:txBody>
      </p:sp>
      <p:sp>
        <p:nvSpPr>
          <p:cNvPr id="1006" name="Google Shape;1006;p60"/>
          <p:cNvSpPr txBox="1"/>
          <p:nvPr>
            <p:ph idx="8" type="body"/>
          </p:nvPr>
        </p:nvSpPr>
        <p:spPr>
          <a:xfrm>
            <a:off x="3601450" y="2960850"/>
            <a:ext cx="15795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Develop the UI screens for Login, Search, and Booking, and connect them to the database.</a:t>
            </a:r>
            <a:endParaRPr/>
          </a:p>
        </p:txBody>
      </p:sp>
      <p:sp>
        <p:nvSpPr>
          <p:cNvPr id="1007" name="Google Shape;1007;p60"/>
          <p:cNvSpPr txBox="1"/>
          <p:nvPr>
            <p:ph idx="9" type="body"/>
          </p:nvPr>
        </p:nvSpPr>
        <p:spPr>
          <a:xfrm>
            <a:off x="5565675" y="2960850"/>
            <a:ext cx="14877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Test the booking and mock payment features to simulate the final experience</a:t>
            </a:r>
            <a:endParaRPr/>
          </a:p>
        </p:txBody>
      </p:sp>
      <p:sp>
        <p:nvSpPr>
          <p:cNvPr id="1008" name="Google Shape;1008;p60"/>
          <p:cNvSpPr txBox="1"/>
          <p:nvPr>
            <p:ph idx="14" type="body"/>
          </p:nvPr>
        </p:nvSpPr>
        <p:spPr>
          <a:xfrm>
            <a:off x="1842125" y="2960850"/>
            <a:ext cx="13746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Build the User and Listing databases and create the core API structure.</a:t>
            </a:r>
            <a:endParaRPr/>
          </a:p>
        </p:txBody>
      </p:sp>
      <p:sp>
        <p:nvSpPr>
          <p:cNvPr id="1009" name="Google Shape;1009;p60"/>
          <p:cNvSpPr txBox="1"/>
          <p:nvPr>
            <p:ph idx="13" type="body"/>
          </p:nvPr>
        </p:nvSpPr>
        <p:spPr>
          <a:xfrm>
            <a:off x="7346300" y="3194850"/>
            <a:ext cx="1649400" cy="920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working prototype ready that can simulate the final product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1"/>
          <p:cNvSpPr txBox="1"/>
          <p:nvPr/>
        </p:nvSpPr>
        <p:spPr>
          <a:xfrm>
            <a:off x="0" y="0"/>
            <a:ext cx="9039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solidFill>
                  <a:schemeClr val="lt1"/>
                </a:solidFill>
                <a:latin typeface="IBM Plex Sans"/>
                <a:ea typeface="IBM Plex Sans"/>
                <a:cs typeface="IBM Plex Sans"/>
                <a:sym typeface="IBM Plex Sans"/>
              </a:rPr>
              <a:t>Functional &amp; Non-Functional Requirements</a:t>
            </a:r>
            <a:endParaRPr sz="3600">
              <a:solidFill>
                <a:schemeClr val="lt1"/>
              </a:solidFill>
              <a:latin typeface="IBM Plex Sans"/>
              <a:ea typeface="IBM Plex Sans"/>
              <a:cs typeface="IBM Plex Sans"/>
              <a:sym typeface="IBM Plex Sans"/>
            </a:endParaRPr>
          </a:p>
        </p:txBody>
      </p:sp>
      <p:graphicFrame>
        <p:nvGraphicFramePr>
          <p:cNvPr id="1015" name="Google Shape;1015;p61"/>
          <p:cNvGraphicFramePr/>
          <p:nvPr/>
        </p:nvGraphicFramePr>
        <p:xfrm>
          <a:off x="119150" y="800875"/>
          <a:ext cx="3000000" cy="3000000"/>
        </p:xfrm>
        <a:graphic>
          <a:graphicData uri="http://schemas.openxmlformats.org/drawingml/2006/table">
            <a:tbl>
              <a:tblPr>
                <a:noFill/>
                <a:tableStyleId>{CD6FF385-49C9-445D-B47C-270687356212}</a:tableStyleId>
              </a:tblPr>
              <a:tblGrid>
                <a:gridCol w="4452850"/>
                <a:gridCol w="4452850"/>
              </a:tblGrid>
              <a:tr h="244975">
                <a:tc>
                  <a:txBody>
                    <a:bodyPr/>
                    <a:lstStyle/>
                    <a:p>
                      <a:pPr indent="0" lvl="0" marL="0" rtl="0" algn="l">
                        <a:spcBef>
                          <a:spcPts val="0"/>
                        </a:spcBef>
                        <a:spcAft>
                          <a:spcPts val="0"/>
                        </a:spcAft>
                        <a:buNone/>
                      </a:pPr>
                      <a:r>
                        <a:rPr lang="en"/>
                        <a:t>Functional Requirements</a:t>
                      </a:r>
                      <a:endParaRPr/>
                    </a:p>
                  </a:txBody>
                  <a:tcPr marT="91425" marB="91425" marR="91425" marL="91425"/>
                </a:tc>
                <a:tc>
                  <a:txBody>
                    <a:bodyPr/>
                    <a:lstStyle/>
                    <a:p>
                      <a:pPr indent="0" lvl="0" marL="0" rtl="0" algn="l">
                        <a:spcBef>
                          <a:spcPts val="0"/>
                        </a:spcBef>
                        <a:spcAft>
                          <a:spcPts val="0"/>
                        </a:spcAft>
                        <a:buNone/>
                      </a:pPr>
                      <a:r>
                        <a:rPr lang="en"/>
                        <a:t>Non-Functional Requirements</a:t>
                      </a:r>
                      <a:endParaRPr/>
                    </a:p>
                  </a:txBody>
                  <a:tcPr marT="91425" marB="91425" marR="91425" marL="91425"/>
                </a:tc>
              </a:tr>
              <a:tr h="3773775">
                <a:tc>
                  <a:txBody>
                    <a:bodyPr/>
                    <a:lstStyle/>
                    <a:p>
                      <a:pPr indent="0" lvl="0" marL="0" rtl="0" algn="l">
                        <a:spcBef>
                          <a:spcPts val="0"/>
                        </a:spcBef>
                        <a:spcAft>
                          <a:spcPts val="0"/>
                        </a:spcAft>
                        <a:buNone/>
                      </a:pPr>
                      <a:r>
                        <a:rPr lang="en" sz="1200">
                          <a:latin typeface="Sora"/>
                          <a:ea typeface="Sora"/>
                          <a:cs typeface="Sora"/>
                          <a:sym typeface="Sora"/>
                        </a:rPr>
                        <a:t>Authentication: Secure Sign-up &amp; Login.</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Search Engine: Filter by Location, Dates, &amp; Guests.</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Booking System: Secure Payments &amp; Email Confirmations.</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Listing Management: Hosts can Add, Edit, or Delete properties.</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Host Dashboard: View upcoming reservations.</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p>
                      <a:pPr indent="0" lvl="0" marL="0" rtl="0" algn="l">
                        <a:spcBef>
                          <a:spcPts val="0"/>
                        </a:spcBef>
                        <a:spcAft>
                          <a:spcPts val="0"/>
                        </a:spcAft>
                        <a:buNone/>
                      </a:pPr>
                      <a:r>
                        <a:rPr lang="en" sz="1200">
                          <a:latin typeface="Sora"/>
                          <a:ea typeface="Sora"/>
                          <a:cs typeface="Sora"/>
                          <a:sym typeface="Sora"/>
                        </a:rPr>
                        <a:t>User Profile: Manage Wishlists &amp; Saved Homes.</a:t>
                      </a:r>
                      <a:endParaRPr sz="1200">
                        <a:latin typeface="Sora"/>
                        <a:ea typeface="Sora"/>
                        <a:cs typeface="Sora"/>
                        <a:sym typeface="Sora"/>
                      </a:endParaRPr>
                    </a:p>
                    <a:p>
                      <a:pPr indent="0" lvl="0" marL="0" rtl="0" algn="l">
                        <a:spcBef>
                          <a:spcPts val="0"/>
                        </a:spcBef>
                        <a:spcAft>
                          <a:spcPts val="0"/>
                        </a:spcAft>
                        <a:buNone/>
                      </a:pPr>
                      <a:r>
                        <a:t/>
                      </a:r>
                      <a:endParaRPr sz="1200">
                        <a:latin typeface="Sora"/>
                        <a:ea typeface="Sora"/>
                        <a:cs typeface="Sora"/>
                        <a:sym typeface="Sora"/>
                      </a:endParaRPr>
                    </a:p>
                  </a:txBody>
                  <a:tcPr marT="91425" marB="91425" marR="91425" marL="91425"/>
                </a:tc>
                <a:tc>
                  <a:txBody>
                    <a:bodyPr/>
                    <a:lstStyle/>
                    <a:p>
                      <a:pPr indent="0" lvl="0" marL="0" rtl="0" algn="l">
                        <a:lnSpc>
                          <a:spcPct val="115000"/>
                        </a:lnSpc>
                        <a:spcBef>
                          <a:spcPts val="1200"/>
                        </a:spcBef>
                        <a:spcAft>
                          <a:spcPts val="0"/>
                        </a:spcAft>
                        <a:buNone/>
                      </a:pPr>
                      <a:r>
                        <a:rPr lang="en" sz="1200">
                          <a:latin typeface="Sora"/>
                          <a:ea typeface="Sora"/>
                          <a:cs typeface="Sora"/>
                          <a:sym typeface="Sora"/>
                        </a:rPr>
                        <a:t>Technical &amp; Quality Goals</a:t>
                      </a:r>
                      <a:endParaRPr sz="1200">
                        <a:latin typeface="Sora"/>
                        <a:ea typeface="Sora"/>
                        <a:cs typeface="Sora"/>
                        <a:sym typeface="Sora"/>
                      </a:endParaRPr>
                    </a:p>
                    <a:p>
                      <a:pPr indent="-304800" lvl="0" marL="457200" rtl="0" algn="l">
                        <a:lnSpc>
                          <a:spcPct val="115000"/>
                        </a:lnSpc>
                        <a:spcBef>
                          <a:spcPts val="1200"/>
                        </a:spcBef>
                        <a:spcAft>
                          <a:spcPts val="0"/>
                        </a:spcAft>
                        <a:buSzPts val="1200"/>
                        <a:buChar char="●"/>
                      </a:pPr>
                      <a:r>
                        <a:rPr lang="en" sz="1200">
                          <a:latin typeface="Sora"/>
                          <a:ea typeface="Sora"/>
                          <a:cs typeface="Sora"/>
                          <a:sym typeface="Sora"/>
                        </a:rPr>
                        <a:t>Usability: Responsive design (Desktop &amp; Mobile).</a:t>
                      </a:r>
                      <a:endParaRPr sz="1200">
                        <a:latin typeface="Sora"/>
                        <a:ea typeface="Sora"/>
                        <a:cs typeface="Sora"/>
                        <a:sym typeface="Sora"/>
                      </a:endParaRPr>
                    </a:p>
                    <a:p>
                      <a:pPr indent="-304800" lvl="0" marL="457200" rtl="0" algn="l">
                        <a:lnSpc>
                          <a:spcPct val="115000"/>
                        </a:lnSpc>
                        <a:spcBef>
                          <a:spcPts val="0"/>
                        </a:spcBef>
                        <a:spcAft>
                          <a:spcPts val="0"/>
                        </a:spcAft>
                        <a:buSzPts val="1200"/>
                        <a:buChar char="●"/>
                      </a:pPr>
                      <a:r>
                        <a:rPr lang="en" sz="1200">
                          <a:latin typeface="Sora"/>
                          <a:ea typeface="Sora"/>
                          <a:cs typeface="Sora"/>
                          <a:sym typeface="Sora"/>
                        </a:rPr>
                        <a:t>Performance: Search results load in &lt; 2 seconds.</a:t>
                      </a:r>
                      <a:endParaRPr sz="1200">
                        <a:latin typeface="Sora"/>
                        <a:ea typeface="Sora"/>
                        <a:cs typeface="Sora"/>
                        <a:sym typeface="Sora"/>
                      </a:endParaRPr>
                    </a:p>
                    <a:p>
                      <a:pPr indent="-304800" lvl="0" marL="457200" rtl="0" algn="l">
                        <a:lnSpc>
                          <a:spcPct val="115000"/>
                        </a:lnSpc>
                        <a:spcBef>
                          <a:spcPts val="0"/>
                        </a:spcBef>
                        <a:spcAft>
                          <a:spcPts val="0"/>
                        </a:spcAft>
                        <a:buSzPts val="1200"/>
                        <a:buChar char="●"/>
                      </a:pPr>
                      <a:r>
                        <a:rPr lang="en" sz="1200">
                          <a:latin typeface="Sora"/>
                          <a:ea typeface="Sora"/>
                          <a:cs typeface="Sora"/>
                          <a:sym typeface="Sora"/>
                        </a:rPr>
                        <a:t>Reliability: Target 99% uptime during demo.</a:t>
                      </a:r>
                      <a:endParaRPr sz="1200">
                        <a:latin typeface="Sora"/>
                        <a:ea typeface="Sora"/>
                        <a:cs typeface="Sora"/>
                        <a:sym typeface="Sora"/>
                      </a:endParaRPr>
                    </a:p>
                    <a:p>
                      <a:pPr indent="-304800" lvl="0" marL="457200" rtl="0" algn="l">
                        <a:lnSpc>
                          <a:spcPct val="115000"/>
                        </a:lnSpc>
                        <a:spcBef>
                          <a:spcPts val="0"/>
                        </a:spcBef>
                        <a:spcAft>
                          <a:spcPts val="0"/>
                        </a:spcAft>
                        <a:buSzPts val="1200"/>
                        <a:buChar char="●"/>
                      </a:pPr>
                      <a:r>
                        <a:rPr lang="en" sz="1200">
                          <a:latin typeface="Sora"/>
                          <a:ea typeface="Sora"/>
                          <a:cs typeface="Sora"/>
                          <a:sym typeface="Sora"/>
                        </a:rPr>
                        <a:t>Portability: Compatible with modern browsers (Chrome/Edge).</a:t>
                      </a:r>
                      <a:endParaRPr sz="1200">
                        <a:latin typeface="Sora"/>
                        <a:ea typeface="Sora"/>
                        <a:cs typeface="Sora"/>
                        <a:sym typeface="Sora"/>
                      </a:endParaRPr>
                    </a:p>
                    <a:p>
                      <a:pPr indent="0" lvl="0" marL="0" rtl="0" algn="l">
                        <a:lnSpc>
                          <a:spcPct val="115000"/>
                        </a:lnSpc>
                        <a:spcBef>
                          <a:spcPts val="1200"/>
                        </a:spcBef>
                        <a:spcAft>
                          <a:spcPts val="0"/>
                        </a:spcAft>
                        <a:buNone/>
                      </a:pPr>
                      <a:r>
                        <a:rPr lang="en" sz="1200">
                          <a:latin typeface="Sora"/>
                          <a:ea typeface="Sora"/>
                          <a:cs typeface="Sora"/>
                          <a:sym typeface="Sora"/>
                        </a:rPr>
                        <a:t>Tech Stack &amp; Standards</a:t>
                      </a:r>
                      <a:endParaRPr sz="1200">
                        <a:latin typeface="Sora"/>
                        <a:ea typeface="Sora"/>
                        <a:cs typeface="Sora"/>
                        <a:sym typeface="Sora"/>
                      </a:endParaRPr>
                    </a:p>
                    <a:p>
                      <a:pPr indent="-304800" lvl="0" marL="457200" rtl="0" algn="l">
                        <a:lnSpc>
                          <a:spcPct val="115000"/>
                        </a:lnSpc>
                        <a:spcBef>
                          <a:spcPts val="1200"/>
                        </a:spcBef>
                        <a:spcAft>
                          <a:spcPts val="0"/>
                        </a:spcAft>
                        <a:buSzPts val="1200"/>
                        <a:buChar char="●"/>
                      </a:pPr>
                      <a:r>
                        <a:rPr lang="en" sz="1200">
                          <a:latin typeface="Sora"/>
                          <a:ea typeface="Sora"/>
                          <a:cs typeface="Sora"/>
                          <a:sym typeface="Sora"/>
                        </a:rPr>
                        <a:t>Stack: MERN (MongoDB, Express, React, Node.js).</a:t>
                      </a:r>
                      <a:endParaRPr sz="1200">
                        <a:latin typeface="Sora"/>
                        <a:ea typeface="Sora"/>
                        <a:cs typeface="Sora"/>
                        <a:sym typeface="Sora"/>
                      </a:endParaRPr>
                    </a:p>
                    <a:p>
                      <a:pPr indent="-304800" lvl="0" marL="457200" rtl="0" algn="l">
                        <a:lnSpc>
                          <a:spcPct val="115000"/>
                        </a:lnSpc>
                        <a:spcBef>
                          <a:spcPts val="0"/>
                        </a:spcBef>
                        <a:spcAft>
                          <a:spcPts val="0"/>
                        </a:spcAft>
                        <a:buSzPts val="1200"/>
                        <a:buChar char="●"/>
                      </a:pPr>
                      <a:r>
                        <a:rPr lang="en" sz="1200">
                          <a:latin typeface="Sora"/>
                          <a:ea typeface="Sora"/>
                          <a:cs typeface="Sora"/>
                          <a:sym typeface="Sora"/>
                        </a:rPr>
                        <a:t>Workflow: GitHub for version control; REST API standards.</a:t>
                      </a:r>
                      <a:endParaRPr sz="1200">
                        <a:latin typeface="Sora"/>
                        <a:ea typeface="Sora"/>
                        <a:cs typeface="Sora"/>
                        <a:sym typeface="Sora"/>
                      </a:endParaRPr>
                    </a:p>
                    <a:p>
                      <a:pPr indent="-304800" lvl="0" marL="457200" rtl="0" algn="l">
                        <a:lnSpc>
                          <a:spcPct val="115000"/>
                        </a:lnSpc>
                        <a:spcBef>
                          <a:spcPts val="0"/>
                        </a:spcBef>
                        <a:spcAft>
                          <a:spcPts val="0"/>
                        </a:spcAft>
                        <a:buSzPts val="1200"/>
                        <a:buChar char="●"/>
                      </a:pPr>
                      <a:r>
                        <a:rPr lang="en" sz="1200">
                          <a:latin typeface="Sora"/>
                          <a:ea typeface="Sora"/>
                          <a:cs typeface="Sora"/>
                          <a:sym typeface="Sora"/>
                        </a:rPr>
                        <a:t>Code Quality: ESLint for code style and linting.</a:t>
                      </a:r>
                      <a:endParaRPr sz="1200">
                        <a:latin typeface="Sora"/>
                        <a:ea typeface="Sora"/>
                        <a:cs typeface="Sora"/>
                        <a:sym typeface="Sora"/>
                      </a:endParaRPr>
                    </a:p>
                    <a:p>
                      <a:pPr indent="0" lvl="0" marL="0" rtl="0" algn="l">
                        <a:lnSpc>
                          <a:spcPct val="115000"/>
                        </a:lnSpc>
                        <a:spcBef>
                          <a:spcPts val="1200"/>
                        </a:spcBef>
                        <a:spcAft>
                          <a:spcPts val="0"/>
                        </a:spcAft>
                        <a:buNone/>
                      </a:pPr>
                      <a:r>
                        <a:rPr lang="en" sz="1200">
                          <a:latin typeface="Sora"/>
                          <a:ea typeface="Sora"/>
                          <a:cs typeface="Sora"/>
                          <a:sym typeface="Sora"/>
                        </a:rPr>
                        <a:t>Compliance &amp; External</a:t>
                      </a:r>
                      <a:endParaRPr sz="1200">
                        <a:latin typeface="Sora"/>
                        <a:ea typeface="Sora"/>
                        <a:cs typeface="Sora"/>
                        <a:sym typeface="Sora"/>
                      </a:endParaRPr>
                    </a:p>
                    <a:p>
                      <a:pPr indent="-304800" lvl="0" marL="457200" rtl="0" algn="l">
                        <a:lnSpc>
                          <a:spcPct val="115000"/>
                        </a:lnSpc>
                        <a:spcBef>
                          <a:spcPts val="1200"/>
                        </a:spcBef>
                        <a:spcAft>
                          <a:spcPts val="0"/>
                        </a:spcAft>
                        <a:buSzPts val="1200"/>
                        <a:buChar char="●"/>
                      </a:pPr>
                      <a:r>
                        <a:rPr lang="en" sz="1200">
                          <a:latin typeface="Sora"/>
                          <a:ea typeface="Sora"/>
                          <a:cs typeface="Sora"/>
                          <a:sym typeface="Sora"/>
                        </a:rPr>
                        <a:t>Security: Basic data privacy, mock integration for payments.</a:t>
                      </a:r>
                      <a:endParaRPr sz="1200">
                        <a:latin typeface="Sora"/>
                        <a:ea typeface="Sora"/>
                        <a:cs typeface="Sora"/>
                        <a:sym typeface="Sora"/>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62"/>
          <p:cNvSpPr txBox="1"/>
          <p:nvPr>
            <p:ph type="title"/>
          </p:nvPr>
        </p:nvSpPr>
        <p:spPr>
          <a:xfrm>
            <a:off x="2484925" y="96750"/>
            <a:ext cx="65070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Case Diagram</a:t>
            </a:r>
            <a:endParaRPr/>
          </a:p>
        </p:txBody>
      </p:sp>
      <p:pic>
        <p:nvPicPr>
          <p:cNvPr id="1021" name="Google Shape;1021;p62"/>
          <p:cNvPicPr preferRelativeResize="0"/>
          <p:nvPr/>
        </p:nvPicPr>
        <p:blipFill>
          <a:blip r:embed="rId3">
            <a:alphaModFix/>
          </a:blip>
          <a:stretch>
            <a:fillRect/>
          </a:stretch>
        </p:blipFill>
        <p:spPr>
          <a:xfrm>
            <a:off x="115200" y="1239750"/>
            <a:ext cx="5747064" cy="3207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OVERLAYS">
  <a:themeElements>
    <a:clrScheme name="Simple Light">
      <a:dk1>
        <a:srgbClr val="FFFFFF"/>
      </a:dk1>
      <a:lt1>
        <a:srgbClr val="353535"/>
      </a:lt1>
      <a:dk2>
        <a:srgbClr val="E3DFD6"/>
      </a:dk2>
      <a:lt2>
        <a:srgbClr val="F0B03B"/>
      </a:lt2>
      <a:accent1>
        <a:srgbClr val="FFEB67"/>
      </a:accent1>
      <a:accent2>
        <a:srgbClr val="FF5777"/>
      </a:accent2>
      <a:accent3>
        <a:srgbClr val="41CC6B"/>
      </a:accent3>
      <a:accent4>
        <a:srgbClr val="4285F4"/>
      </a:accent4>
      <a:accent5>
        <a:srgbClr val="69615E"/>
      </a:accent5>
      <a:accent6>
        <a:srgbClr val="FF866D"/>
      </a:accent6>
      <a:hlink>
        <a:srgbClr val="2A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